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2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5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7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6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9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2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6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3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Claims typically fall into one of four </a:t>
            </a:r>
            <a:r>
              <a:rPr lang="en-US" dirty="0" smtClean="0"/>
              <a:t>categories… For each of the following pictures, try to determine a category that would fit </a:t>
            </a:r>
            <a:r>
              <a:rPr lang="en-US" smtClean="0"/>
              <a:t>the claim.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8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493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71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57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24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5700123" cy="51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52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472251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37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30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Types of Claims</vt:lpstr>
      <vt:lpstr>PowerPoint Presentation</vt:lpstr>
      <vt:lpstr>PowerPoint Presentation</vt:lpstr>
      <vt:lpstr>PowerPoint Presentation</vt:lpstr>
      <vt:lpstr>PowerPoint Presentation</vt:lpstr>
    </vt:vector>
  </TitlesOfParts>
  <Company>Henry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Crenshaw, Jessica</dc:creator>
  <cp:lastModifiedBy>Moore, Jill</cp:lastModifiedBy>
  <cp:revision>4</cp:revision>
  <dcterms:created xsi:type="dcterms:W3CDTF">2015-01-21T13:05:14Z</dcterms:created>
  <dcterms:modified xsi:type="dcterms:W3CDTF">2015-01-21T17:38:55Z</dcterms:modified>
</cp:coreProperties>
</file>