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22" autoAdjust="0"/>
  </p:normalViewPr>
  <p:slideViewPr>
    <p:cSldViewPr>
      <p:cViewPr varScale="1">
        <p:scale>
          <a:sx n="64" d="100"/>
          <a:sy n="64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D5C9-2CF7-4E6A-BFD9-BEA8D1289486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626B-C046-4929-A169-111CD2E3F3DA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D5C9-2CF7-4E6A-BFD9-BEA8D1289486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626B-C046-4929-A169-111CD2E3F3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D5C9-2CF7-4E6A-BFD9-BEA8D1289486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626B-C046-4929-A169-111CD2E3F3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D5C9-2CF7-4E6A-BFD9-BEA8D1289486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626B-C046-4929-A169-111CD2E3F3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D5C9-2CF7-4E6A-BFD9-BEA8D1289486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626B-C046-4929-A169-111CD2E3F3D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D5C9-2CF7-4E6A-BFD9-BEA8D1289486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626B-C046-4929-A169-111CD2E3F3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D5C9-2CF7-4E6A-BFD9-BEA8D1289486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626B-C046-4929-A169-111CD2E3F3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D5C9-2CF7-4E6A-BFD9-BEA8D1289486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626B-C046-4929-A169-111CD2E3F3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D5C9-2CF7-4E6A-BFD9-BEA8D1289486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626B-C046-4929-A169-111CD2E3F3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D5C9-2CF7-4E6A-BFD9-BEA8D1289486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626B-C046-4929-A169-111CD2E3F3DA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D5C9-2CF7-4E6A-BFD9-BEA8D1289486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A626B-C046-4929-A169-111CD2E3F3DA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6DD5C9-2CF7-4E6A-BFD9-BEA8D1289486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2A626B-C046-4929-A169-111CD2E3F3D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Informational Unit Test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Resources Needed</a:t>
            </a:r>
          </a:p>
          <a:p>
            <a:pPr marL="0" indent="0" algn="ctr">
              <a:buNone/>
            </a:pPr>
            <a:r>
              <a:rPr lang="en-US" dirty="0" smtClean="0"/>
              <a:t>Informational Unit Pages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533400"/>
            <a:ext cx="1600200" cy="911352"/>
          </a:xfrm>
        </p:spPr>
        <p:txBody>
          <a:bodyPr/>
          <a:lstStyle/>
          <a:p>
            <a:r>
              <a:rPr lang="en-US" dirty="0" smtClean="0"/>
              <a:t>Standards covered: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752600"/>
            <a:ext cx="2377440" cy="2892552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/>
              <a:t>8.RI.2</a:t>
            </a:r>
            <a:r>
              <a:rPr lang="en-US" i="1" dirty="0"/>
              <a:t>  Determine a central idea of a text and analyze its development over the course of the text, including its relationship to supporting ideas; provide an objective summary of the text</a:t>
            </a:r>
            <a:r>
              <a:rPr lang="en-US" i="1" dirty="0" smtClean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b="1" i="1" dirty="0"/>
              <a:t>8.RI.6</a:t>
            </a:r>
            <a:r>
              <a:rPr lang="en-US" i="1" dirty="0"/>
              <a:t> Determine an author’s point of view or purpose in a text and analyze how the author acknowledges and responds to conflicting evidence or viewpoints.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8" t="22917" r="13706" b="38542"/>
          <a:stretch/>
        </p:blipFill>
        <p:spPr bwMode="auto">
          <a:xfrm>
            <a:off x="2895600" y="1676400"/>
            <a:ext cx="606304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5" t="22940" r="13883" b="42930"/>
          <a:stretch/>
        </p:blipFill>
        <p:spPr bwMode="auto">
          <a:xfrm>
            <a:off x="2910590" y="4495800"/>
            <a:ext cx="6063049" cy="215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Resources Needed</a:t>
            </a:r>
          </a:p>
          <a:p>
            <a:pPr marL="0" indent="0" algn="ctr">
              <a:buNone/>
            </a:pPr>
            <a:r>
              <a:rPr lang="en-US" dirty="0" smtClean="0"/>
              <a:t>Summary </a:t>
            </a:r>
            <a:r>
              <a:rPr lang="en-US" smtClean="0"/>
              <a:t>Plan </a:t>
            </a:r>
            <a:r>
              <a:rPr lang="en-US" smtClean="0"/>
              <a:t>notes, </a:t>
            </a:r>
            <a:r>
              <a:rPr lang="en-US" dirty="0" smtClean="0"/>
              <a:t>handouts, Summary </a:t>
            </a:r>
            <a:r>
              <a:rPr lang="en-US" smtClean="0"/>
              <a:t>Plan homework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Know the steps and how to apply them.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91259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31242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02" y="4266575"/>
            <a:ext cx="3306233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1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Resources Needed</a:t>
            </a:r>
          </a:p>
          <a:p>
            <a:pPr marL="0" indent="0" algn="ctr">
              <a:buNone/>
            </a:pPr>
            <a:r>
              <a:rPr lang="en-US" dirty="0" smtClean="0"/>
              <a:t>Definitions of types of purposes and Purpose Challenge packets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for Writing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Know the types and how to determine an author’s purpose.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922462"/>
            <a:ext cx="3407833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" t="26280" r="32070" b="21107"/>
          <a:stretch/>
        </p:blipFill>
        <p:spPr bwMode="auto">
          <a:xfrm>
            <a:off x="4914275" y="4114800"/>
            <a:ext cx="4051680" cy="264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2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Resources Needed</a:t>
            </a:r>
          </a:p>
          <a:p>
            <a:pPr marL="0" indent="0" algn="ctr">
              <a:buNone/>
            </a:pPr>
            <a:r>
              <a:rPr lang="en-US" dirty="0" smtClean="0"/>
              <a:t>Definitions of the parts of an argument and practice packet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828800"/>
            <a:ext cx="2377440" cy="911352"/>
          </a:xfrm>
        </p:spPr>
        <p:txBody>
          <a:bodyPr/>
          <a:lstStyle/>
          <a:p>
            <a:r>
              <a:rPr lang="en-US" dirty="0" smtClean="0"/>
              <a:t>Parts of an Argument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743200"/>
            <a:ext cx="2377440" cy="1901952"/>
          </a:xfrm>
        </p:spPr>
        <p:txBody>
          <a:bodyPr>
            <a:normAutofit/>
          </a:bodyPr>
          <a:lstStyle/>
          <a:p>
            <a:r>
              <a:rPr lang="en-US" dirty="0" smtClean="0"/>
              <a:t>Know the parts of an argument, how to determine author’s perspective, how to identify the claim and find evidence.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24590" r="7787" b="14754"/>
          <a:stretch/>
        </p:blipFill>
        <p:spPr bwMode="auto">
          <a:xfrm>
            <a:off x="3531398" y="1905000"/>
            <a:ext cx="4212236" cy="221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26" y="4321564"/>
            <a:ext cx="3192974" cy="239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9" t="32719" r="15882" b="18305"/>
          <a:stretch/>
        </p:blipFill>
        <p:spPr bwMode="auto">
          <a:xfrm>
            <a:off x="5105400" y="4123545"/>
            <a:ext cx="3904938" cy="25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7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357</TotalTime>
  <Words>133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Thatch</vt:lpstr>
      <vt:lpstr>Informational Unit Test Review</vt:lpstr>
      <vt:lpstr>Standards covered:</vt:lpstr>
      <vt:lpstr>Summary Plan</vt:lpstr>
      <vt:lpstr>Purposes for Writing</vt:lpstr>
      <vt:lpstr>Parts of an Argument</vt:lpstr>
    </vt:vector>
  </TitlesOfParts>
  <Company>Henry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Informational Unit Test Review</dc:title>
  <dc:creator>Moore, Jill</dc:creator>
  <cp:lastModifiedBy>Moore, Jill</cp:lastModifiedBy>
  <cp:revision>17</cp:revision>
  <dcterms:created xsi:type="dcterms:W3CDTF">2016-03-16T16:23:11Z</dcterms:created>
  <dcterms:modified xsi:type="dcterms:W3CDTF">2016-03-17T15:23:30Z</dcterms:modified>
</cp:coreProperties>
</file>