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5" r:id="rId4"/>
    <p:sldId id="266" r:id="rId5"/>
    <p:sldId id="267" r:id="rId6"/>
    <p:sldId id="259" r:id="rId7"/>
    <p:sldId id="258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9/30/14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“Good” to “Great!”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Stronger topics, claims and supporting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7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three details to support your claim.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642" y="685800"/>
            <a:ext cx="5183596" cy="886968"/>
          </a:xfrm>
        </p:spPr>
        <p:txBody>
          <a:bodyPr/>
          <a:lstStyle/>
          <a:p>
            <a:pPr algn="ctr"/>
            <a:r>
              <a:rPr lang="en-US" dirty="0" smtClean="0"/>
              <a:t>Supporting Details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three supporting details?</a:t>
            </a:r>
          </a:p>
          <a:p>
            <a:r>
              <a:rPr lang="en-US" dirty="0" smtClean="0"/>
              <a:t>Are your supporting details strongly connected to your topic and claim?</a:t>
            </a:r>
          </a:p>
          <a:p>
            <a:r>
              <a:rPr lang="en-US" dirty="0"/>
              <a:t>Will you be able to back up your supporting details with detailed, convincing and interesting research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If you can’t answer “yes” to every question then you need to </a:t>
            </a:r>
            <a:r>
              <a:rPr lang="en-US" dirty="0" smtClean="0"/>
              <a:t>revise your supporting details – </a:t>
            </a:r>
            <a:r>
              <a:rPr lang="en-US" dirty="0"/>
              <a:t>NOW!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61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 your thesis statement with a partner.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9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Write a Killer </a:t>
            </a:r>
            <a:br>
              <a:rPr lang="en-US" dirty="0" smtClean="0"/>
            </a:br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5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457" y="230853"/>
            <a:ext cx="4800600" cy="886968"/>
          </a:xfrm>
        </p:spPr>
        <p:txBody>
          <a:bodyPr/>
          <a:lstStyle/>
          <a:p>
            <a:pPr algn="ctr"/>
            <a:r>
              <a:rPr lang="en-US" dirty="0" smtClean="0"/>
              <a:t>Topic: Good or Great?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0"/>
            <a:ext cx="3657600" cy="714709"/>
          </a:xfrm>
        </p:spPr>
        <p:txBody>
          <a:bodyPr>
            <a:normAutofit/>
          </a:bodyPr>
          <a:lstStyle/>
          <a:p>
            <a:r>
              <a:rPr lang="en-US" dirty="0" smtClean="0"/>
              <a:t>Dogs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714708"/>
          </a:xfrm>
        </p:spPr>
        <p:txBody>
          <a:bodyPr>
            <a:normAutofit/>
          </a:bodyPr>
          <a:lstStyle/>
          <a:p>
            <a:r>
              <a:rPr lang="en-US" dirty="0" smtClean="0"/>
              <a:t>Pit Bulls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29873" y="2585737"/>
            <a:ext cx="3703320" cy="4106294"/>
          </a:xfrm>
        </p:spPr>
        <p:txBody>
          <a:bodyPr/>
          <a:lstStyle/>
          <a:p>
            <a:r>
              <a:rPr lang="en-US" dirty="0"/>
              <a:t>Is it controversial?  Can people argue one side or the other?</a:t>
            </a:r>
          </a:p>
          <a:p>
            <a:r>
              <a:rPr lang="en-US" dirty="0"/>
              <a:t>Is it interesting?  A topic your reader may not have thought about before?</a:t>
            </a:r>
          </a:p>
          <a:p>
            <a:r>
              <a:rPr lang="en-US" dirty="0"/>
              <a:t>Is it something only you would find interesting, or does it appeal to a wide range of readers?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457" y="230853"/>
            <a:ext cx="4800600" cy="886968"/>
          </a:xfrm>
        </p:spPr>
        <p:txBody>
          <a:bodyPr/>
          <a:lstStyle/>
          <a:p>
            <a:pPr algn="ctr"/>
            <a:r>
              <a:rPr lang="en-US" dirty="0" smtClean="0"/>
              <a:t>Claim: Good or Great?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727284"/>
          </a:xfrm>
        </p:spPr>
        <p:txBody>
          <a:bodyPr>
            <a:normAutofit/>
          </a:bodyPr>
          <a:lstStyle/>
          <a:p>
            <a:r>
              <a:rPr lang="en-US" dirty="0" smtClean="0"/>
              <a:t>(Dogs) are good pets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727284"/>
          </a:xfrm>
        </p:spPr>
        <p:txBody>
          <a:bodyPr>
            <a:normAutofit/>
          </a:bodyPr>
          <a:lstStyle/>
          <a:p>
            <a:r>
              <a:rPr lang="en-US" dirty="0" smtClean="0"/>
              <a:t>(Pit Bulls) are family-friendly pets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3545" y="2623461"/>
            <a:ext cx="3703320" cy="4106294"/>
          </a:xfrm>
        </p:spPr>
        <p:txBody>
          <a:bodyPr/>
          <a:lstStyle/>
          <a:p>
            <a:r>
              <a:rPr lang="en-US" dirty="0"/>
              <a:t>Is it a strong position?  Can you argue strongly “for” or “against” the issue?</a:t>
            </a:r>
          </a:p>
          <a:p>
            <a:r>
              <a:rPr lang="en-US" dirty="0"/>
              <a:t>Do you avoid weak words, such as </a:t>
            </a:r>
            <a:r>
              <a:rPr lang="en-US" i="1" dirty="0"/>
              <a:t>good</a:t>
            </a:r>
            <a:r>
              <a:rPr lang="en-US" dirty="0"/>
              <a:t>, </a:t>
            </a:r>
            <a:r>
              <a:rPr lang="en-US" i="1" dirty="0"/>
              <a:t>bad</a:t>
            </a:r>
            <a:r>
              <a:rPr lang="en-US" dirty="0"/>
              <a:t>, </a:t>
            </a:r>
            <a:r>
              <a:rPr lang="en-US" i="1" dirty="0"/>
              <a:t>fun</a:t>
            </a:r>
            <a:r>
              <a:rPr lang="en-US" dirty="0"/>
              <a:t>?</a:t>
            </a:r>
          </a:p>
          <a:p>
            <a:r>
              <a:rPr lang="en-US" dirty="0"/>
              <a:t>Is it broad enough to relate to a large audience, but specific enough to be analyzed closely?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457" y="230853"/>
            <a:ext cx="4800600" cy="886968"/>
          </a:xfrm>
        </p:spPr>
        <p:txBody>
          <a:bodyPr/>
          <a:lstStyle/>
          <a:p>
            <a:pPr algn="ctr"/>
            <a:r>
              <a:rPr lang="en-US" dirty="0" smtClean="0"/>
              <a:t>Supporting Details: </a:t>
            </a:r>
            <a:br>
              <a:rPr lang="en-US" dirty="0" smtClean="0"/>
            </a:br>
            <a:r>
              <a:rPr lang="en-US" dirty="0" smtClean="0"/>
              <a:t>Good or Great?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0"/>
            <a:ext cx="3657600" cy="1003931"/>
          </a:xfrm>
        </p:spPr>
        <p:txBody>
          <a:bodyPr>
            <a:normAutofit/>
          </a:bodyPr>
          <a:lstStyle/>
          <a:p>
            <a:r>
              <a:rPr lang="en-US" dirty="0" smtClean="0"/>
              <a:t>(Dogs are good pets) because they are fun, cute, and loyal.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1003930"/>
          </a:xfrm>
        </p:spPr>
        <p:txBody>
          <a:bodyPr>
            <a:normAutofit/>
          </a:bodyPr>
          <a:lstStyle/>
          <a:p>
            <a:r>
              <a:rPr lang="en-US" dirty="0" smtClean="0"/>
              <a:t>(Pit Bulls are family-friendly pets) because they are a people-oriented, low-maintenance and athletic breed.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01376" y="2849808"/>
            <a:ext cx="3703320" cy="29723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you have three supporting details?</a:t>
            </a:r>
          </a:p>
          <a:p>
            <a:r>
              <a:rPr lang="en-US" dirty="0"/>
              <a:t>Are your supporting details strongly connected to your topic and claim?</a:t>
            </a:r>
          </a:p>
          <a:p>
            <a:r>
              <a:rPr lang="en-US" dirty="0"/>
              <a:t>Will you be able to back up your supporting details </a:t>
            </a:r>
            <a:r>
              <a:rPr lang="en-US" dirty="0" smtClean="0"/>
              <a:t>with detailed, convincing and interesting research?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1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of a topic and write it in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1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38" y="685800"/>
            <a:ext cx="5563700" cy="886968"/>
          </a:xfrm>
        </p:spPr>
        <p:txBody>
          <a:bodyPr/>
          <a:lstStyle/>
          <a:p>
            <a:pPr algn="ctr"/>
            <a:r>
              <a:rPr lang="en-US" dirty="0" smtClean="0"/>
              <a:t>Topic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controversial?  Can people argue one side or the other?</a:t>
            </a:r>
          </a:p>
          <a:p>
            <a:r>
              <a:rPr lang="en-US" dirty="0" smtClean="0"/>
              <a:t>Is it interesting?  A topic your reader may not have thought about before?</a:t>
            </a:r>
          </a:p>
          <a:p>
            <a:r>
              <a:rPr lang="en-US" dirty="0" smtClean="0"/>
              <a:t>Is it something only you would find interesting, or does it appeal to a wide range of readers?</a:t>
            </a:r>
          </a:p>
          <a:p>
            <a:pPr marL="0" indent="0">
              <a:buNone/>
            </a:pPr>
            <a:r>
              <a:rPr lang="en-US" dirty="0" smtClean="0"/>
              <a:t>If you can’t answer “yes” to every question then you need to revise your topic – 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4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 claim to your 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20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Claim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 strong position?  Can you argue strongly “for” or “against” the issue?</a:t>
            </a:r>
          </a:p>
          <a:p>
            <a:r>
              <a:rPr lang="en-US" dirty="0" smtClean="0"/>
              <a:t>Do you avoid weak words, such as </a:t>
            </a:r>
            <a:r>
              <a:rPr lang="en-US" i="1" dirty="0" smtClean="0"/>
              <a:t>good</a:t>
            </a:r>
            <a:r>
              <a:rPr lang="en-US" dirty="0" smtClean="0"/>
              <a:t>, </a:t>
            </a:r>
            <a:r>
              <a:rPr lang="en-US" i="1" dirty="0" smtClean="0"/>
              <a:t>bad</a:t>
            </a:r>
            <a:r>
              <a:rPr lang="en-US" dirty="0" smtClean="0"/>
              <a:t>, </a:t>
            </a:r>
            <a:r>
              <a:rPr lang="en-US" i="1" dirty="0" smtClean="0"/>
              <a:t>fun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it broad enough to relate to a large audience, but specific enough to be analyzed closely?</a:t>
            </a:r>
          </a:p>
          <a:p>
            <a:pPr marL="0" indent="0">
              <a:buNone/>
            </a:pPr>
            <a:r>
              <a:rPr lang="en-US" dirty="0"/>
              <a:t>If you can’t answer “yes” to every question then you need to </a:t>
            </a:r>
            <a:r>
              <a:rPr lang="en-US" dirty="0" smtClean="0"/>
              <a:t>revise your claim – </a:t>
            </a:r>
            <a:r>
              <a:rPr lang="en-US" dirty="0"/>
              <a:t>NOW!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52470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77</TotalTime>
  <Words>478</Words>
  <Application>Microsoft Macintosh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Inspiration</vt:lpstr>
      <vt:lpstr>From “Good” to “Great!”</vt:lpstr>
      <vt:lpstr>How to Write a Killer  Thesis Statement</vt:lpstr>
      <vt:lpstr>Topic: Good or Great?</vt:lpstr>
      <vt:lpstr>Claim: Good or Great?</vt:lpstr>
      <vt:lpstr>Supporting Details:  Good or Great?</vt:lpstr>
      <vt:lpstr>Topic </vt:lpstr>
      <vt:lpstr>Topic Checklist</vt:lpstr>
      <vt:lpstr>Claim</vt:lpstr>
      <vt:lpstr>Claim Checklist</vt:lpstr>
      <vt:lpstr>Supporting Details</vt:lpstr>
      <vt:lpstr>Supporting Details Checklist</vt:lpstr>
      <vt:lpstr>Peer Review</vt:lpstr>
    </vt:vector>
  </TitlesOfParts>
  <Company>Henry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“Good” to “Great!”</dc:title>
  <dc:creator>Jill Clark</dc:creator>
  <cp:lastModifiedBy>Jill Clark</cp:lastModifiedBy>
  <cp:revision>19</cp:revision>
  <dcterms:created xsi:type="dcterms:W3CDTF">2014-09-30T21:55:18Z</dcterms:created>
  <dcterms:modified xsi:type="dcterms:W3CDTF">2014-09-30T23:12:27Z</dcterms:modified>
</cp:coreProperties>
</file>