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390884-3374-4D22-BF9D-4AEDD82A7B05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F6236F-CE63-4471-9A4F-62614C5002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Personality, Emoji, Sport/Team &amp; </a:t>
            </a:r>
            <a:r>
              <a:rPr lang="en-US" dirty="0" smtClean="0"/>
              <a:t>Favorite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1855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302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0104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8.L.6 Acquire and use accurately grade-appropriate general academic and domain-specific words and phrases; gather vocabulary knowledge when considering a word or phrase important to comprehension or expression.</a:t>
            </a:r>
            <a:endParaRPr lang="en-US" dirty="0"/>
          </a:p>
          <a:p>
            <a:pPr lvl="1"/>
            <a:r>
              <a:rPr lang="en-US" sz="2300" i="1" dirty="0"/>
              <a:t>8.L.4 . Determine or clarify the meaning of unknown and multiple-meaning words or phrases based on grade 8 reading and content, choosing flexibly from a range of strategies.</a:t>
            </a:r>
            <a:endParaRPr lang="en-US" sz="2300" dirty="0"/>
          </a:p>
          <a:p>
            <a:pPr lvl="1"/>
            <a:r>
              <a:rPr lang="en-US" sz="2300" i="1" dirty="0"/>
              <a:t>8.L.4.a Use context (e.g., the overall meaning of a sentence or paragraph; a word’s position or function in a sentence) as a clue to the meaning of a word or phrase.</a:t>
            </a:r>
            <a:endParaRPr lang="en-US" sz="2300" dirty="0"/>
          </a:p>
          <a:p>
            <a:pPr lvl="1"/>
            <a:r>
              <a:rPr lang="en-US" sz="2300" i="1" dirty="0"/>
              <a:t>8.L.4.b Use common, grade-appropriate Greek or Latin affixes and roots as clues to the meaning of a word (e.g., precede, recede, secede).</a:t>
            </a:r>
            <a:endParaRPr lang="en-US" sz="2300" dirty="0"/>
          </a:p>
          <a:p>
            <a:pPr lvl="1"/>
            <a:r>
              <a:rPr lang="en-US" sz="2300" i="1" dirty="0"/>
              <a:t>8.L.4.c Consult general and specialized reference materials (e.g., dictionaries, glossaries, thesauruses), both print and digital, to find the pronunciation of a word or determine or clarify its precise meaning or its part of speech.</a:t>
            </a:r>
            <a:endParaRPr lang="en-US" sz="2300" dirty="0"/>
          </a:p>
          <a:p>
            <a:pPr lvl="1"/>
            <a:r>
              <a:rPr lang="en-US" sz="2300" i="1" dirty="0"/>
              <a:t>8.L.4.d Verify the preliminary determination of the meaning of a word or phrase (e.g., by checking the inferred meaning in context or in a dictionary).</a:t>
            </a:r>
            <a:endParaRPr lang="en-US" sz="2300" dirty="0"/>
          </a:p>
          <a:p>
            <a:pPr lvl="1"/>
            <a:r>
              <a:rPr lang="en-US" sz="2300" i="1" dirty="0"/>
              <a:t>8.L.2.c Spell correctly.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47946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Throughout the year you will complete FOUR dictionaries.</a:t>
            </a:r>
          </a:p>
          <a:p>
            <a:r>
              <a:rPr lang="en-US" dirty="0" smtClean="0"/>
              <a:t>The due dates are as follows:</a:t>
            </a:r>
          </a:p>
          <a:p>
            <a:pPr lvl="1"/>
            <a:r>
              <a:rPr lang="en-US" dirty="0" smtClean="0"/>
              <a:t>Personality – October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Emoji – December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Sport/Team – March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Favorites – May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1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dictionary with words that describe your personality. You must use a different word for each letter of your first and last name.  </a:t>
            </a:r>
          </a:p>
          <a:p>
            <a:pPr marL="0" indent="0">
              <a:buNone/>
            </a:pPr>
            <a:r>
              <a:rPr lang="en-US" dirty="0"/>
              <a:t>Your dictionary should include: </a:t>
            </a:r>
          </a:p>
          <a:p>
            <a:pPr marL="0" indent="0">
              <a:buNone/>
            </a:pPr>
            <a:r>
              <a:rPr lang="en-US" dirty="0"/>
              <a:t>1. The definition of the word.</a:t>
            </a:r>
          </a:p>
          <a:p>
            <a:pPr marL="0" indent="0">
              <a:buNone/>
            </a:pPr>
            <a:r>
              <a:rPr lang="en-US" dirty="0"/>
              <a:t>2. The connection to your personality.</a:t>
            </a:r>
          </a:p>
          <a:p>
            <a:pPr marL="0" indent="0">
              <a:buNone/>
            </a:pPr>
            <a:r>
              <a:rPr lang="en-US" dirty="0"/>
              <a:t>3. A picture that represents that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8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Emoji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each letter of the alphabet:</a:t>
            </a:r>
          </a:p>
          <a:p>
            <a:pPr marL="0" indent="0">
              <a:buNone/>
            </a:pPr>
            <a:r>
              <a:rPr lang="en-US" dirty="0"/>
              <a:t>1. Draw an emoji that starts with that letter.</a:t>
            </a:r>
          </a:p>
          <a:p>
            <a:pPr marL="0" indent="0">
              <a:buNone/>
            </a:pPr>
            <a:r>
              <a:rPr lang="en-US" dirty="0"/>
              <a:t>2. Explain the meaning of the emoji.</a:t>
            </a:r>
          </a:p>
          <a:p>
            <a:pPr marL="0" indent="0">
              <a:buNone/>
            </a:pPr>
            <a:r>
              <a:rPr lang="en-US" dirty="0"/>
              <a:t>3. Write a text message – in a complete sentence – using the emoji.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5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Sports/Sports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 dictionary using the name of your favorite sport or sports team. For each letter, come up with one word that describes your favorite or is a term from that sport</a:t>
            </a:r>
          </a:p>
          <a:p>
            <a:pPr marL="0" indent="0">
              <a:buNone/>
            </a:pPr>
            <a:r>
              <a:rPr lang="en-US" dirty="0"/>
              <a:t>Include:</a:t>
            </a:r>
          </a:p>
          <a:p>
            <a:pPr marL="0" indent="0">
              <a:buNone/>
            </a:pPr>
            <a:r>
              <a:rPr lang="en-US" dirty="0"/>
              <a:t>1. The definition of the word.</a:t>
            </a:r>
          </a:p>
          <a:p>
            <a:pPr marL="0" indent="0">
              <a:buNone/>
            </a:pPr>
            <a:r>
              <a:rPr lang="en-US" dirty="0"/>
              <a:t>2. A sentence using the word.</a:t>
            </a:r>
          </a:p>
          <a:p>
            <a:pPr marL="0" indent="0">
              <a:buNone/>
            </a:pPr>
            <a:r>
              <a:rPr lang="en-US" dirty="0"/>
              <a:t>3. A picture or image that represents that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4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Favorite Song/Book/TV Program/Movie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Create a dictionary using the name of your favorite song/book/TV program/movie. For each letter, come up with one word that describes your favorite song/book/TV program/movie. </a:t>
            </a:r>
          </a:p>
          <a:p>
            <a:pPr marL="0" indent="0">
              <a:buNone/>
            </a:pPr>
            <a:r>
              <a:rPr lang="en-US" dirty="0"/>
              <a:t>Include:</a:t>
            </a:r>
          </a:p>
          <a:p>
            <a:pPr marL="0" indent="0">
              <a:buNone/>
            </a:pPr>
            <a:r>
              <a:rPr lang="en-US" dirty="0"/>
              <a:t>1. The definition of the word.</a:t>
            </a:r>
          </a:p>
          <a:p>
            <a:pPr marL="0" indent="0">
              <a:buNone/>
            </a:pPr>
            <a:r>
              <a:rPr lang="en-US" dirty="0"/>
              <a:t>2. The connection to your favorite song/book/TV program/movie.</a:t>
            </a:r>
          </a:p>
          <a:p>
            <a:pPr marL="0" indent="0">
              <a:buNone/>
            </a:pPr>
            <a:r>
              <a:rPr lang="en-US" dirty="0"/>
              <a:t>3. A picture that represents that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14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466</TotalTime>
  <Words>465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Dictionaries</vt:lpstr>
      <vt:lpstr>Vocabulary Standards</vt:lpstr>
      <vt:lpstr>PowerPoint Presentation</vt:lpstr>
      <vt:lpstr>Personality</vt:lpstr>
      <vt:lpstr>Emoji </vt:lpstr>
      <vt:lpstr>Sports/Sports Team</vt:lpstr>
      <vt:lpstr>Favorite Song/Book/TV Program/Movie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Dictionaries</dc:title>
  <dc:creator>Moore, Jill</dc:creator>
  <cp:lastModifiedBy>Moore, Jill</cp:lastModifiedBy>
  <cp:revision>9</cp:revision>
  <cp:lastPrinted>2015-08-17T11:34:28Z</cp:lastPrinted>
  <dcterms:created xsi:type="dcterms:W3CDTF">2015-08-14T11:43:59Z</dcterms:created>
  <dcterms:modified xsi:type="dcterms:W3CDTF">2015-08-17T11:34:35Z</dcterms:modified>
</cp:coreProperties>
</file>