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16A761-F348-4848-9F82-3FBAFF4661B5}" type="datetimeFigureOut">
              <a:rPr lang="en-US" smtClean="0"/>
              <a:t>8/16/14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AC618A-6054-4CA2-BF70-17EFFB7D2B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urlz MT" pitchFamily="82" charset="0"/>
              </a:rPr>
              <a:t>DIVERSITY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urlz MT" pitchFamily="82" charset="0"/>
              </a:rPr>
              <a:t/>
            </a:r>
            <a:b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urlz MT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467600" cy="5102352"/>
          </a:xfrm>
          <a:ln w="38100" cmpd="sng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/>
              <a:t>I was born …</a:t>
            </a:r>
          </a:p>
          <a:p>
            <a:endParaRPr lang="en-US" dirty="0"/>
          </a:p>
          <a:p>
            <a:r>
              <a:rPr lang="en-US" dirty="0" smtClean="0"/>
              <a:t>My favorite activity is …</a:t>
            </a:r>
          </a:p>
          <a:p>
            <a:endParaRPr lang="en-US" dirty="0"/>
          </a:p>
          <a:p>
            <a:r>
              <a:rPr lang="en-US" dirty="0" smtClean="0"/>
              <a:t>I am best at …</a:t>
            </a:r>
          </a:p>
          <a:p>
            <a:endParaRPr lang="en-US" dirty="0"/>
          </a:p>
          <a:p>
            <a:r>
              <a:rPr lang="en-US" dirty="0" smtClean="0"/>
              <a:t>My favorite subject in school is …</a:t>
            </a:r>
          </a:p>
          <a:p>
            <a:endParaRPr lang="en-US" dirty="0"/>
          </a:p>
          <a:p>
            <a:r>
              <a:rPr lang="en-US" dirty="0" smtClean="0"/>
              <a:t>I really don’t like …</a:t>
            </a:r>
          </a:p>
          <a:p>
            <a:endParaRPr lang="en-US" dirty="0"/>
          </a:p>
          <a:p>
            <a:r>
              <a:rPr lang="en-US" dirty="0" smtClean="0"/>
              <a:t>My family is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134" y="457200"/>
            <a:ext cx="1874496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001000" cy="156966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urlz MT" pitchFamily="82" charset="0"/>
              </a:rPr>
              <a:t>DIVERSITY</a:t>
            </a:r>
            <a:endParaRPr lang="en-US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urlz MT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1"/>
            <a:ext cx="7620000" cy="452431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How </a:t>
            </a:r>
            <a:r>
              <a:rPr lang="en-US" sz="2400" dirty="0"/>
              <a:t>is recognizing </a:t>
            </a:r>
            <a:r>
              <a:rPr lang="en-US" sz="2400" dirty="0" smtClean="0"/>
              <a:t>our similarities </a:t>
            </a:r>
            <a:r>
              <a:rPr lang="en-US" sz="2400" dirty="0"/>
              <a:t>important to how we work together? </a:t>
            </a:r>
          </a:p>
          <a:p>
            <a:r>
              <a:rPr lang="en-US" sz="2400" dirty="0" smtClean="0"/>
              <a:t>2. Could </a:t>
            </a:r>
            <a:r>
              <a:rPr lang="en-US" sz="2400" dirty="0"/>
              <a:t>any of these similarities cause problems? Explain your thinking.</a:t>
            </a:r>
          </a:p>
          <a:p>
            <a:r>
              <a:rPr lang="en-US" sz="2400" dirty="0" smtClean="0"/>
              <a:t>3. What </a:t>
            </a:r>
            <a:r>
              <a:rPr lang="en-US" sz="2400" dirty="0"/>
              <a:t>kinds of differences exist among your classmates? </a:t>
            </a:r>
          </a:p>
          <a:p>
            <a:r>
              <a:rPr lang="en-US" sz="2400" dirty="0" smtClean="0"/>
              <a:t>4. How </a:t>
            </a:r>
            <a:r>
              <a:rPr lang="en-US" sz="2400" dirty="0"/>
              <a:t>is recognizing these differences important to how we work together? </a:t>
            </a:r>
          </a:p>
          <a:p>
            <a:r>
              <a:rPr lang="en-US" sz="2400" dirty="0" smtClean="0"/>
              <a:t>5. Could </a:t>
            </a:r>
            <a:r>
              <a:rPr lang="en-US" sz="2400" dirty="0"/>
              <a:t>any of these differences cause problems? Explain your thinking.</a:t>
            </a:r>
          </a:p>
          <a:p>
            <a:r>
              <a:rPr lang="en-US" sz="2400" dirty="0" smtClean="0"/>
              <a:t>6. Why </a:t>
            </a:r>
            <a:r>
              <a:rPr lang="en-US" sz="2400" dirty="0"/>
              <a:t>is it important to recognize both the similarities and differences that exist among people?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52400"/>
            <a:ext cx="1728814" cy="14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65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117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DIVERSITY </vt:lpstr>
      <vt:lpstr>PowerPoint Presentation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Jill</dc:creator>
  <cp:lastModifiedBy>Jill Clark</cp:lastModifiedBy>
  <cp:revision>12</cp:revision>
  <dcterms:created xsi:type="dcterms:W3CDTF">2012-08-14T11:31:55Z</dcterms:created>
  <dcterms:modified xsi:type="dcterms:W3CDTF">2014-08-16T17:23:40Z</dcterms:modified>
</cp:coreProperties>
</file>