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1" r:id="rId4"/>
    <p:sldId id="266" r:id="rId5"/>
    <p:sldId id="267" r:id="rId6"/>
    <p:sldId id="268" r:id="rId7"/>
    <p:sldId id="265" r:id="rId8"/>
    <p:sldId id="259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4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hyperlink" Target="https://www.youtube.com/watch?v=uSHzRzxhxx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Dinka</a:t>
            </a:r>
            <a:r>
              <a:rPr lang="en-US" dirty="0" smtClean="0"/>
              <a:t> Tribe of Sudan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girl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5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8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4" b="3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7" r="22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18" r="9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Dance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4" b="3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68" b="9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1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164" b="25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9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3" b="4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011" b="280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941" b="59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328" r="48266" b="4328"/>
          <a:stretch/>
        </p:blipFill>
        <p:spPr>
          <a:xfrm rot="21414040">
            <a:off x="1328842" y="558775"/>
            <a:ext cx="6361336" cy="4083464"/>
          </a:xfrm>
        </p:spPr>
      </p:pic>
    </p:spTree>
    <p:extLst>
      <p:ext uri="{BB962C8B-B14F-4D97-AF65-F5344CB8AC3E}">
        <p14:creationId xmlns:p14="http://schemas.microsoft.com/office/powerpoint/2010/main" val="20115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attl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r="4606"/>
          <a:stretch>
            <a:fillRect/>
          </a:stretch>
        </p:blipFill>
        <p:spPr>
          <a:xfrm rot="21414040">
            <a:off x="515226" y="455747"/>
            <a:ext cx="7862560" cy="52370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30" r="22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58</TotalTime>
  <Words>15</Words>
  <Application>Microsoft Macintosh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The Dinka Tribe of Sudan</vt:lpstr>
      <vt:lpstr>The People</vt:lpstr>
      <vt:lpstr>PowerPoint Presentation</vt:lpstr>
      <vt:lpstr>PowerPoint Presentation</vt:lpstr>
      <vt:lpstr>PowerPoint Presentation</vt:lpstr>
      <vt:lpstr>PowerPoint Presentation</vt:lpstr>
      <vt:lpstr>The Cattle</vt:lpstr>
      <vt:lpstr>PowerPoint Presentation</vt:lpstr>
      <vt:lpstr>PowerPoint Presentation</vt:lpstr>
      <vt:lpstr>The Homes</vt:lpstr>
      <vt:lpstr>PowerPoint Presentation</vt:lpstr>
      <vt:lpstr>PowerPoint Presentation</vt:lpstr>
      <vt:lpstr>Traditional Dance</vt:lpstr>
    </vt:vector>
  </TitlesOfParts>
  <Company>Henry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Dinka Tribe of Sudan</dc:title>
  <dc:creator>Jill Clark</dc:creator>
  <cp:lastModifiedBy>Jill Clark</cp:lastModifiedBy>
  <cp:revision>20</cp:revision>
  <cp:lastPrinted>2012-10-24T12:13:14Z</cp:lastPrinted>
  <dcterms:created xsi:type="dcterms:W3CDTF">2012-10-24T09:38:23Z</dcterms:created>
  <dcterms:modified xsi:type="dcterms:W3CDTF">2014-10-21T14:37:45Z</dcterms:modified>
</cp:coreProperties>
</file>