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129E364-90E6-4B4A-80BD-E3966733EB1E}" type="datetimeFigureOut">
              <a:rPr lang="en-US" smtClean="0"/>
              <a:t>10/8/14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C1CDB14-CC63-E345-A5C9-15AD253461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pPr algn="ctr"/>
            <a:r>
              <a:rPr lang="en-US" dirty="0" smtClean="0"/>
              <a:t>Writer’s Workshop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50056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 smtClean="0"/>
              <a:t>You have just had the best day of your life.</a:t>
            </a:r>
          </a:p>
          <a:p>
            <a:r>
              <a:rPr lang="en-US" sz="2000" dirty="0" smtClean="0"/>
              <a:t>Write a story or poem about your day … BUT you have to write TWO versions.  </a:t>
            </a:r>
          </a:p>
          <a:p>
            <a:r>
              <a:rPr lang="en-US" dirty="0" smtClean="0"/>
              <a:t>V</a:t>
            </a:r>
            <a:r>
              <a:rPr lang="en-US" sz="2000" dirty="0" smtClean="0"/>
              <a:t>ersion #1 uses only denotative, neutral words. </a:t>
            </a:r>
            <a:r>
              <a:rPr lang="en-US" smtClean="0"/>
              <a:t>V</a:t>
            </a:r>
            <a:r>
              <a:rPr lang="en-US" sz="2000" smtClean="0"/>
              <a:t>ersion #2 </a:t>
            </a:r>
            <a:r>
              <a:rPr lang="en-US" sz="2000" dirty="0" smtClean="0"/>
              <a:t>uses only connotative (positive or negative) words.</a:t>
            </a:r>
            <a:endParaRPr lang="en-US" sz="2000" dirty="0"/>
          </a:p>
        </p:txBody>
      </p:sp>
      <p:sp>
        <p:nvSpPr>
          <p:cNvPr id="3" name="AutoShape 2" descr="data:image/jpeg;base64,/9j/4AAQSkZJRgABAQAAAQABAAD/2wCEAAkGBhQSEBQUEhQVFRUVGBgXFRcVFRUVFRYUFBgXFBUVFBQXHCYfFxkkGRUUHy8gIycpLC0sFR4xNTAqNSYrLCkBCQoKDgwOGg8PGiwkHyQtKiwuLiwqLCksMCkpLCwsLCwsLCwsLCwsLCwsLCwsLCksLCwsLCwsLCwpKSwsLCwsLP/AABEIAL4BCQMBIgACEQEDEQH/xAAbAAABBQEBAAAAAAAAAAAAAAADAQIEBQYAB//EAEYQAAIBAgMEBwUGAwYGAQUAAAECAwARBBIhBTFBcQYTIjJRYYEjM5GxwQdCUqHR8BRTckNigpLS4RVzk6KywiQWNESD4v/EABoBAAIDAQEAAAAAAAAAAAAAAAIDAAEEBQb/xAA0EQACAQIEAwYEBgIDAAAAAAAAAQIDEQQhMUEScYEFEyIyUcEUkaGxIzNCYYLRcsJDYrL/2gAMAwEAAhEDEQA/APJ/urUu2lRrdlalEaUpnUorXkgKDs+lIR2BT0HZpLdgVCNZdDsRurvvLTsQOzXOO0tQprP5DoR2zyp8Q7bUqD2h5UsQ9o3KhNcFa3+QuFXsnnTIB7T40bCd086Zhh7X41AlHKHP3CSL7RaQL7b9+FGkX2i+tcF9t6VRpcM/5IQr7QcqUr7Uf0miZfaelLl9qORqhso/+gOJXtrS41ezT8QO2tExUVxoL8qhUo5TB4ZOwOVRY09p8anwDsDlUaJfafGrBlHKHQTL2zyoGzk7bchU9YrueVCweGKucysNOIIqbC5w/EjzYHCJdn50sae0blRsHGMz865E9s3IVVxkY+GPP+yHCvtHpsq+1XnRofev6U2Qe2X1ojPKPg/l7jNoLp6GoUfu6stoDT0NV8S+z+Pzq1oZ8VH8Z8joRpXKO36U6EaUi9/0qCEskKO/6UQDtUwD2npRV71QZFa8xsI7LczQYaNB3W5mhYcVYFs49Rs+6h0SfdTLVEKqeYKq9hfSpRGgoEY9mPSpL1TNdKOXRAUHZpoHs6eg0+NKB7OoDw5dBs/dHpXTb1pZx2R6UuIGqVAGtegVB7X0NLGPaN/T9aWMe1HKiIvbP9P1oTfCN1/L2BYAdluddhh7X40fAx6Pz/SrObYr4eSNpUID6jzB4AeNFGLk8im1CEG9n7le49ovrRxs+QHrCpCDQtbS54VrMV0ZDzo6JJFBYZ7kZ/MhL3qFiNrDP/CxuWwzSAE5QDqbHXnRxpxe4MsWv0re5BxWwnjhXEt3G0FrX47703AbAeZXnQXSMXbUX1F+NXm0jgoicM/WO40sc2RCw36tbjSbP6OqmKXDjEZo2jLsI2tmt9zTnflQxlScHPOy/bYU8ZN3fUp5dgf/ABRibgAG2XMC3wtT59gk4RZlKnOwULm7VyQBpu3+daTF/wDDYz1UiqtvxLLbT+9xNUPQ7Bwy4yaMgSRqC0VydMrjKV9DS44mk4ymovLPTYXLFzaavqS9p7Kd4oEiw7QtorSFhlLGwF9fGoP/ANGTq8max6kdorl1BF/K/Gt7tYQtkSYE3OZQA51Qak5PDNWL2ls+SaeY4FiYlRTIAzAXF8wOY3O6qwuKWJVnG2vL5gRqyi0/Qz8chjkdgubLbh58fKwPxp23dtSYqVHydXmAC5QVDW0uDx1qx2Ptt0eSCONXOIbLdhexOmnkB8q2WKbCx9Vg5Be62QWuLjS9xqrE3N6ZVrxw/CnG7fp6bsuvVdSd7mEx2xJMMQJrAsucEEWI3H1FRocC7K06xv1YABfeP9qs9udHJGxYizs0d1UO+uUNrludLi/yq+290eeHCyCCXJEFzPG2oOXeQ28E6aVcqlFON35tA44upGKj6GAhj7ZbgwuPjb6Ux/fLzPyq72pBB/CxdRI5lOjrbQcbXt4mq2UAzC91beLiwuR3f96ZKk1mh8K8ZJReWaf1AbRGnoaroR7L41abRH1qvUey+NJjoXio/jN/t/QODu0o745Guw+4V33xVmOPkXQW3bHI0Ve9Qm745GjAdqqGxWb5jcOOy3M0LDjSpEG5uZ+VCwg0NWClnHqCnFCtRsRQ7VaEVF4iTGPZDl9akuNKBH7ocqkSbqFm+nHw9EBQafGut7KnRjT40q+6qApZdGCl7o9KdiN6c6Y57Aok/wBznViVnfoGjHtRyNGVe0eX1oaj2i8jRwvaPKgZ1aUcn/l7EeN2XMV3BtR4itBsHas8mIjYAzKmliMxCccv4WHjVLhBo/OnbG2tJhJz1bZc4sDwB4X+VNg7pxZzsVTcYxnseqYHZ5R5nzF4pLMqG7Mra5gt+BFtKzu2HfD4aXPhlAkkzK91Zk1BUNbcdPzqw2Zs/ESYRA8jRlmLBlIJKNqV8rG9qXa8axYKWKNXn0Ocls2UtvZ24G9jYeHCuZRcqFZxWbbSsvRb+hi5Ff0x2gFhidYoyMQtncpd+6pAU+NidfKq+bCx4kxDAApNGuZyzZdRYaHxufKrnott4Ph0jWGSVoV7Vglha+oJPhVF0Yxo/wCJOygIsjOO2bBQxzakcq2UO8hCUOF3V7X0foV7l1s7DYidjDj8NmUg+2AUWI1BLLx8DVVtjAYfCROiSOMSGtoSLxnUXI8rVol2vPLPNFE+HURgnPq1+Vzasgz4Z8NK0ru2KLHXeDc2uTRYWnVu+8SUcslnn7FpWNV0l2piIXw7YcZm6t82mbQ5Naw42zLHPILkBsxchiCR5gacfzrXbe29iMNDBMmQB4slswc8DfdpWe2TgIZsQ5nkEatcBj494j81/Om4aEqdNRa9fuElkzY9GHinVJxCsXVqUB07TW7beg+ZrPbNx3W4zEY1tYsOrFPAmxWNR+Z9ad0a2zIJ/wCGSeNYVzBWdFtbU79N/meNRNq7SxGIlbCrlaMN2+ojAzAHVt+vj8KTKhVdaUmsmrLPRb9WLlc0HQrak88btNbqlYsCRqZDqSD4ChY9HnwczRgs2KlCoOPVIbL+SE+tTU27hvYYWEZllzRlQcrRqBY5xvDb9PWoPS2d8N/BxYW4YEhADdtAFXnvNYVN1MQrq2eS/ZZv6ovmWGzMIxwSL1aiaE90gAGSI/e5qfzqu6VdEzOBMzokzEAjdGQbAKt+PnxrRbKw5gi9q+eR2zOb75GsMq/ACvPemmKxL4rJL2AmqKDcKD94kb2NNw1SrOtJU34E739kR6WIm39jPh3MUhDMoDZgbgqfE+PzqiA9n6mrTHOStiSfEnUk+JNVtvZ/Gt02m8jpunOOU9bAYF7IpB3xRcOOyKH98cjVGfhtGPQ498etFHeoJ749aMveqgo6vmdCdG5n5UmEGhpINzcz8qdg9xq9iU85R6gMV9aZan4zhQ71aM9Xzslxe5HKpD7hyqPF7kch86kuNPSgZ0Kfl6IHCNKSL3ZpYe76mug92fWoDFacmAPcokp7vMUwdyiONF5irM8dOiJI76+tSPvelA++tSfvelAztUVrzAYL7/Og4qLMyijYLfJzNDc+0XnV7iJpOik/X3LfYe1ryIJ2kyJdWCsb5TpcW+B9KLi9t9U0scDN1Mh0jvqf6jwHLWtB0K2TBPAXeJWOci7DXQDjWg/+mcMP7FOdr0qfaFOm+FrM5LUVNo8u2btOWBmEXWLmBBsyjQ+lBaI5wFYg6sSd5NvKvQ9pbLw0SPKYV7AJ48PK9T4NgYVgGESagEGx3EXHGhl2nG1/YalRjqm/6PKwzh7XXU6kKAT603HRsuqtoRYg6jx3buAq+6YbOWDFgKMqkKwA3agg/KtT0e6KQS4VHmjzFxm1LDsnu6A+Hzo5Yzhipt5DZLDqk3bXT1MDhZHKDM19NBYactKhJExlYhyLi/7FennYOFWdYFiXuM5uWNgCFA3+JqVB0MwuYt1X/c/60l9oRTu2wXUoOEVwvLU8riia5uw04hFB+NqPsHbOIw8haPU6jNpex3jXSvUj0Kwv8r/vb9azXRLYkMkuLV0zdXLlW5Og7W6x13UyPaEWnL0FSeHdrXRmtgbTw/8AEF8Spa5bMNxLHcRw8dL1OwfSNxjUfL1ii6Rq5BdI2PBuB8zfSte/QzCfyANeDNv+NCm+zjCtqvWI3Aq+4+IBFC+0sNU85ncVYz3TX+KGKTO4VQM0YQ3CDxNt7fvdVFjcU0kgLsWPiTcnmasdsYF4MR1Uz5u7lb8Sk7+fD0rWn7OoCQc8g9V/SmSxFKjCMVlE30e6oxU5O7f0R55jd1Qrey+PzrR9MdkLh5MiEsMoPate5J8OVZ4D2QooSUkmjXUqRqS4o6WYPDjsCg/f9KkYYdgVGPvPSmGKorQj0Eb3g5GjDvUG/tByNGXvelQXDfmNg3NzPyp2D3H0psG5uZ+VOwndPpVl0vNHqR8ZwptqfjOFNqIz1PzGSoR7EcqkMdByqPAfZDlR79kUL1OhT8q5IbD3TzNJh+4eZpYu6eZpuHPZbnUBX6eTAp3TRX7q+lBj3GiMewvpVmem8uhMbvLzqR970qMe8v74VJHe9KBnaovXmgGBPak/qNMlHaHOnYLvyc6TEjtDnU3ES/J6v7no/wBnQ/8AhDzd/pVv0iwMksBSFsrEjUNl0Budap/s4a+DI8JG+QrTbRxohiaRgSEFyF1NvIVwq7axDt6nE3PMdvbLxMEZEkpZTpbOzX4634aVrOh2N6zCR+KjIf8ADoPytVD0n6Rx4kKqKwsbnMButbga77O8ZaSaE+Tr6aMPhattWLnh25KzWZpnFpKbVti16bbDbESYbLxfI58FIzX+AatcosAF3AADkNBUWTFLcZiAeGo/KoW3trdRhpH4hSF/qOg/Oua5yqRjT9BHC2Umy8d122JSO6sZQeFlKj53rV7Y69cOf4YBpQRYMAQRftbyOFYX7MTfFTE7+rH/AJC9eiY7aEcKF5WCqCASd2ugvan4pcFWMbXskBLJ2MNiekG0oRfEJGinRSEXU7+DGifZhIZFxTtvaUE28SCT86XpntyKaJVidXs1za+6xqL9mWKth5Rr73h/SONaJ2+GlJRtf+xkqa4INLO7J/2iq4WIxsykFtVJHAeFTege2nxOGPW6tG2TN+IAXBPnwqRjdlJPYSA2BuO0b+FFlaLB4e6pZF4INbnS5/WsneQlQVO3iLlFWSWpmvtHgUy4Ujvs1uahhb8ya3wFeRYzbb4rHwswAtIgRRuAzD4nzr0/Eu45eVMxMZQpU4PXMDgd7M8/+0dr4k/0J9ayI90tafp2fbn+lazP9ivKurh/y4nUpq0Uv+r+4mG92Kin3npUrDe7FRT730rQJq+SHQYD7T0oyntnlQV95RF755VZni/udBubmflTsGeyfSm4fc3M/KnYM6GpsFSfij1AYw7qbmpcWd3Olq1oIqZzYeA+zXlRkPZFR4D7NeVFgbsULNdOWSX7BI+6eZoeG+9zp0Z0POmYbe1UXfOPUZHxpb9imxbzXX7FEZoafMnE6r++FWGGwbyN2FJ5VWk930rf9DsHIiGRdGB0B3MDvF+BrLiKjpw4lqdCpie4g5cjL7O6NYhpWHVnU6VcP9nM5INxvudR+tbXF7Tzx9i6kGzruZfC/l51O2XKWjBO/UcwK41TtGtqkkc14yo1wrTX5ma2dsOTAYckyDKDmayZyMxCk8NBvPI1PlZ5pDhXdDeMuzIpPYzZbb9CT8qs9nbDDzTFmdoiReJ2zIZCLsddcuXL2d16ssfDhUA6wRxk90gBG0/CVFxatFLCVa8e94ld5owyrWZh8Z0XwscyI7OrOCUYr2CVt2Ab6vxy8am4TYkiQQlsIA2cCY2zAR9q7hVbMLgLpbS9aLBw3xCBiHVVMsb6EObhAdNMygnd4g8izdJ4lkZDmspys9hlDDfxuQNxIGlaaGDqVY/it3/r2KqYmT1ZUzYKMZVSJSslwWAudd1j+91YPppiz1CR317Wb/CSq3r1TGwBJAy92TQgbg9rhhzAPqBXnn2lbHAXrV43vz41z6NP4fE93U6exooTV7srfsze2IlYkACLUk2A1HHhWy2k2HxKGLrUYEgkLIua414768w2TFZM1xne4QN3AEALM44ngKsIT2SSpcNcCJ9WTiWN/Hf5cK7NXs91pqopWewmpi1CbSVzTzdD8LGO28i30Gt9wubALfQXNRugBSGKRXDreTMpZGt1b2WN2a1grW0NSNmJMcOr5zL2JowrFVyh7qpztqbZbG5vY1JONWYupVRGWiZ87R2AjQDJlzG4zAWO4i9Y50cR+TNXvbPqHPG95Z30LHa+244HiGdbM5V7WOUZTZmtuANqnFI8RAQrBkkUgMNRrppyNZnaO38IInjVwSylbQqWtcW+7p+dVWwOnohRkaFyS5beAACAPzIJ9alfsx0oqVN3kgaNadR5RZno4XgxygoWaKQXA42Olr+P1r0hekU5NjgJx55o7eutYXbnSOOXFRzRo62K9aNDmykEEedtK08X2l4diFKyqTuGUH870WJjKcYtwv7Gyd5ST33M100xReUsyNGcqjK1r6cdKz1/ZLyq86YbQWaVnS+UhQLix0GunOqGQ+zTl9K10V4FlY6XlX8fc7Ce7HKo39p6UXCt2ByoCn2npTzPUfgh0OT3hp6e8PL60xPeGnxntnlViY+4mH3NzPyrsKdD6V2H7rczTcMdDUKg7OPUFijqKXNTcVwpMtWtBE342SIT7Mcqdhm7NDhPYFLhToapjoSzjyDxnRudJht7U2M97nSwd5qg1S0GxbzTR3DSxbzSDut61BEdPmWGCXNJELX7S/CvT8ftf+HVERRfKCb8L8vWsH0QxMaTqZbWIFifH9/Kt1t/Z5lyyRdrSxtrpvBHjXLxbvNRZlx025JEnCY8M0U1rBrxyDhfet/X51cw4lsoBSza9ncAPEngKo9i7NIgZZBbOb24gWAB8jVrszEHtRvqyWINrlkPdNvEVxsTCzuhNGV8mWGzMSY3ZXAIdxqt+yxVQFIPA23jxrNfaIs46wwX6wxp1drXyhj1gW/Hj6irNtq3l6tQWaMrIyHsuyX0EYO8i1/Tzq/kw8WJjBPaG8EXVlPHdqp8Qa9D2TiG4Wnt9heLp3WRleieNdYEabssrQlwdMpnBjceVzlbneqzpZ0XlOMjlDMFR3awVmDrJ2ivZ3Ne414a1rcZs+NAIUF8zK8lyWOVN2YnxNgB4Xob4llHVu4EdhYXPWMPwsRvX8zxrRW7RpUKrjL0uIVCUoJDetkkgiUFVyBDdgSXZBqNCMq7xfU8ap+mOGM+BJUa2zW8Lj9bVbTu7iyDKm5mYlDl8EFvzNqWO7IysqhMtltexFiDoeG7WvLVsVKrVVV7acjfGPCrI8g2TCCmQjU2LLuLKNeweDAjdxFWRgcnMbiRtFk3ZYhraQcDx5nhaoGNC53Fx3vEaGoSSlnszFgBuZyR8Ca9hSrpwTaNVbsmU5RnTkrStrtcto9usjZIyGhRg2RxdHO9sx3lS2tvHWrQbV/j4cU0scYaGIGIKuijOC5udSeyvpesxFbM27d41c9C9XnT8eHmG/wAIrDjHxJ1N1p8zZPAUqFJNarV+tmUeA482+dPhPaehbPN/iaLD3mp7OtR8kAWCPball94vP6UmF77fvjSTH2qc/oam4CSVLr7i7QPZqHM3YTl9KlbSPZqBK2icvpRJGfGStOXJfcXDN2BQVPtRyp2EPZ+NInvByojmt3jDocvvDT4++3Kmr7w/vjTk94eVQtf7HYfutzNDw26iwDstzNCwp0qALzR6gsTw50egYnhzot6vYTLzsSA9gUuGOhpsHcroDvqMOL8oSM6miQd40BTqaLCe0eVUHF6czoj2jSJ3Wro+8aSP71QGO3UJL3B6V6R0Ax0rxMojeQL97QID5yNp8LnTdWE2LFG00CzC8ZdQ47Rut91l1I5a2vXuuxcekp6loxE8SgiNSMpiJsrKu9d2qnUXHjSqlKFTwyE4udla18kQZVlRVZ1TKzKnZdiwLaDQoARfwNCeTq50c91gYyfAk3Un1qT0i2kue17rhxncD+awsicwpJ/xCqCHbXXpKrKBZCwtfh9RpXJxlGCk4w0OfF8LRF+0PDMkkOIQlSOxcaEEdpTceWaouyenLl0WWNXZiq9YrGNtTa7ZdG31p9u7NM+BKb3CKy/1qL/AJ6j1ryoHwpWD4akLPVbrJnZpQjVhZrNHteNjaCKSTq7hAXYK4LGw17w1NR+jW0f4yIyraNQxWxOZ9LG+lgL3rF4v7TsTJGUCQqGXKxszEgix3tYcagdDdqzJPHBHKyRySAuFtrZT961xoOFapYPDRfHK76mf4eooO6PSIIN+c5mVmBJ3aEgWUaDS1ExK3RvEg/KnRxBb2vqbkkkkk7ySeQpXawJ8K87UcXJuGmwtaGLw+zsW6BkjgZbdkHqcxA01DKNfWq/acs8BUTYaOMtfKTDFZrb7MLg1uuiO04JIREHUyKWzIdGF2JBAPeFjvF6oNsyIshOKM0bvK7oQscqZYiY07BBKrlPEC5JNe1jVUKUZNbLRXMNpXef1Mo+0GJuVi/6Uf8Apqz6OYsvikUrGLrKOwiqdYzoSu8aVPaeJu7i8IfKbDhD9B+VO2bhgs8cjTYEIhJvEVVzdStr6WGv5UjEYmjOjKKednsyo95xK9/mZqDELkUGGAkAD3QubC2pFtaY/Vk36iMH+7nX5NSw4lbe6iO/XKTfU63vRhi1/kQn/Af9VdCKTihffVIvJv5lXjERVJWIKxK6hpD94XFibVWYj3ic/oa0ks0Z34aH4P8A6qzm05B/EDKgQadlb27v94k686Ccd0dfs/GuzpTu22mB2m3ZqCW0Tl9KkbSfs1Ev3eVAtDfiql6r5L7j8Eez8aRfeeldg93rXL7z0qbmaPkhzHr7w+lKnvDypF94a6Mds8qgxf7DoDo3M0HC7qNCNG5mgYXdUF/qj1GYjeOdPpmJ3jnS5qNCW/Gx2H7lJBvNOw/cpsJ7RoQlpEUd4+lTdmYXrZ0jBC52VbncMxtc/GoR71XGxujuIxDXijOX+Y3YjHmXOnwvQTkoq7dgk7ANrbKbDYmSFyCUO8aAggEGx8jRNg7AmxUjLEug77toiDxZvpvr1tNgJKqx4qJJ3CKpnst2Ft+a+YG+63ka846R9ImLPhYQsOHiZkCRnR8ptmdt7XrBRxcq3givFu9uYuMnotSZNtfD7PTJg7TTgWbEsLhTxEK/HX50mx/tHxGGiKBI5GOYrK4PWKz6szEe83Df4Csi3u6VjotbKdJQz1fqMdKLXizyR6D0cxRxGFmS5aUtnYne7XuSfM1adHtmNeQupUFcuotv31SfZvIA8g4/S3+xrZbO2qswYqCMptrx32+VcqveM5JHOrxUajSJuzMYOqXOQCpKG53ldP0rI7Z6GqMQxzFUftIABoTqy3PgdeRrR7P2crwozGxJZj4do7vLdVnisKsqZTu3gjeCNzA1y6VZUKl9tzbRqOErnmx6JnMR1gtw7J15+dN2NgXh2hArfjFiNxBBGla+fAyIbFS44MgLX5qNQa7B7HLTxSyDKIySoOjM7Cw04AamuvVrU+6cr7HQnVg4Oxe4rEhFLHh86gw44yxygi1lO7zBqwxMAdSG3fKq3aQEGHfJqW7INxqW037t168/BJ5bnKZhpDIDcQjTVWEOvMMBe/nTWxLsc0kXWNuzSxM7W8MzC9vKiHDTn8Q//YtvyamPh8QODnlIp/8AevfU1aKRyJasQbRC74IfWEj6Vw2ot/cQW/5NvzrgmI3ZZ/8AuPyJoggxP4Zvg9E0mCcNqxn/APGhPow+tDfacPHDwj1f9ae+GxPFJj6OaGgxI06vEC+/2clQlhh2ph+OHi/zyf6qr9rYrDsjFII1k0swkcsNRuUm26rLq5vwyg+auPpTjj5kB1f1Un5io1dBwk4SUkYbHtpQfw8qLjo2C9oEX8QR86YN68vpWex3pS4535C4PdXKfaeldg9x50h94Km4S/LjzC/2hpI/eHlS/wBp6U2P3hqhr16j4T3v3woOF3UWH7374UHDbqsX+qPUHieFNvTsTuFBzVa0MlV2myXh+5TIe8aTDzgCxpIn7V6oYpq0Aj96thgNp4naUseEZ1SJVu2RcqhEGrMBvNtw3XNY1pBmqRBPZ7hiLgi4JGh3i44UqrTU1+60Cdm3b1PQYukEsuH2gsMmWLDxoIAveEakqTm33ZVOvnXnqbzSpiCpYKxAYWYAkBhvs1t4pI2FzrS6NBUm7b2+xdNWYtvZ/Gufur6U3OOrNIW7C1oGt/Y3X2b4R3knKMFyKu8XuzEix8rCtvhsSqkqyiN76ruDHxU8Qa8iwO0ZMNaaK4IbUr+AC2o3ML8DpXoOzOnWHxUDdeFV1UkcFYqL9ljqjeR9L1mq4aNbOLtL7nMxPEqjexbx4WRoI8oJBzGw4ZmuL+lXGCgKRgE6jfVdhBgUijE2JVnyKWAmJAJAJsqHQXNRsbjsApDRuXy3ujLO0bDzNrqR47vGuPLsytLJtINTRdgr917eNmBHwNAfaMSnWQFv8xHIKNKxO3drYeQBcLm63NmeTIEjC2KiNYw1xrY666Ekmu2b05jVBHArRsqWxF5BmbJ3mDZDke5IvrofEA1UeynxWlND2p8CnbXL5Gwxe0IpVyqzMb7kVmJtwtaqvb8xZFw+XqmsGHXMq3UdkHjxv8KpovtojjUJDh0AGgAL/UAmq/ae3P4rESSyrYi0ahDZQqDXvAm+ZmrbQ7LhGScpXtmZKtSSiwkmx3HGM8pY7fMUKTZ8i7wvpJEf/amx9STqZVHkY2/IqKFKqA9lpD/UI/pXeMFx4gl4KfR0+jV3VzH7r/5l/wBVJGkR7zuOSIf/AGohhhtpJJ6xr/rqFZDYoZibKrk+AZd3+aj/AMLiPwyf5h/qoH8NH/OtzhP0enHCJwxCesUg+TGrKHMk44SfH9DSIs53CT1J/WhHCD+dF/kl/Six7OXjiIhyjlP6VRMir6Q7JxUkagRTPYk2szW0tesw6FXCkEEXBB0II3git+2DjFsuKW//ACpLf+VZHbuzhFMtpRJnzMSFZba7jm30E1ubsJVSfCV+D3HmaY/fFPwu486ZJ7wUrc6v/GufuGPvPSmx+8PKnt7z0pie8PKqGvXqOh3v++FBw+6jQ72oOH3VBT8y6g8TQKPiaBRoy1fOGj3Cn5afh4hlFSBHQ8QtRIyx+Ap4j8aNcc+X60oQny/fjVXCUQBgFIMN4XNS0j8r+Z0/3NTcPgi370oXOwXBcp2wf7/U07+Et4n00rTRYBFO4u3gNw5+FPfZ4bRiP6V3Dmd5oO9L7rLIh4mQAgxoArf2am48yl93Kh4DAoZBl3OwzDgAt2bThuqdLs3tokV5JSQojve99Sb7lOl9eAqPLhxnIZDmUlT2SSCNCLroaVOSv4S6UWo2nqGxWxizs0mLKqSTlUhQBwGrfSiYfD4ZInj6xnD943ZmNuF1GldhdigAu5KX1sAtx4DUb/1on8DoSXdQb5VGXMfC2n51Ss1nL6BPii/DH6kOAwx//b5wD3roTe2lwWI18jpUiDGRRg5YWJfRi2S7Fj943pF2VMscRKAiS+TKwzMq/fKm1l86Nh9jszjP2La6EFr7rneAKWrOQ/vJSgorbRBExIHdgjX1X6LUrCrhAih1mLW7RDgAsdWIBGmt6iYyJENs510GYrcniRpuA/Min/wK2v1h87ZDYfCtkJUoZps5tWlXq+F26EwnB/y8R/1R+lCcYXgk/rKo/wDSoRwLHNZz2TYaLr2Q3h50OTBOIi4ckgA2Krb5U7v4Cfg6pJIgvoklv+d//FE9hwST/rn/AE1FXBMVDdZpcX7K6BtL+hIo8eAAAJZrXytooIPwqniKa3LWDqvb6hh1PFJPSUfVK4rB+GYf40PzShbRwhjANzYGz6A2B3MPKu/4cb2MjWtcEKtreO6p8RT9S/gqvoP6mD8Uw9Ij9BSmGD+bNf8A5cR+tBn2Q4UlZDfzC2+VQFhYXzMRr+FdPI/rVqvB7lPBVVsWL4OHeJn9YR9HqvxexI5CCZ3FtBaEceb1KfZ7DXNdfEKLjmKY2ENgUkuNzDIpYedvpU7+m9yLCVou6Rjv4Rr3B4m1NaBybn41rYtnCwysGHnqDzHA02bAhLXXjrqMvxP1pHfK50FRds2ZUo175qbna976/lWn/wCGhtQrLytr5EXqPJhraGM8xb5cfSrVRFOEvUoQWvcHfQshFXZwyHu2PLePTeKjSYQ8Nee/40SmmLlTl6lZIxO+hXqe8Ovhz/Wh9Uf3ajTFSi28w2GLZQBRur/EdfifhTsFDdBc6eA0/OpscQG6lSeY+KugCxcgPE6n0FGhw5bdceZ3/wC1PkYKLnWiRXZQzaDgF+ppfEMskEijQH8R+NSLE79B4D6kU2NNNNB4D6miyyhFva9LbCCInZ4Kvw/Ou678Oi+PE8vDnQH3jPqd4H3R+tS8HgDK6IDYyOsYb8Jc5b28rk1LEuT9jy9TC06r25S0OHYFSFt752F7qdN53286EhCiw4cf3vNP24nV4mRSE9jlgUogTMEA7TC/eNxc+QqDicVkQseA3ChlTipNrcGF1m9Q02Itbx+6vif18+FNw6Z5VR3QZrl2diqLGouy5wDlv3b+JoESkanV248ADwFXJwAjwKShnD4qQo1m7JgizExsONypP+KjhFN5lVJO2R2K2j1j9Zly3AWNPwRDuj13+vlTMwAOvC7N4DnUUMSb+dh5HiaFtJ+0kI3Nqx8QupHrSYwS8KNEfDE4BSDI6g30QEXsvAa8TvNdBhgVAsNdToN170mK1IHAafrRouJ8NPgKK5cY5g9mvdXPi7/pR4dY7eItUPY2sF/Fn/8AIipUGij98aktyLYTDoDGyHcRb0YafnTdnYnMva/ok8nGit66UqtZreXy1qOr9Xiv7sq6j+8vGprcvSzJyNe6PvAtr94cDUfDkj2R4XMRP5of3uo+LBtcb11HLiDUeS0ijeM2o8Qw1BFAg5ZEyGbgdx/I8RQMVhjvXvDdfc4/Cw+tMwuI62MkjUEo9txYfeFFw0mYFTvXcflUtbMtNSQDCYnfa+mhU71P4T4jwok2Gv2l0Pl9fEVF2lEbdanZZd/gw4g0zA7RzAG1FbdAXzsxzLc78knj91x4MOPPfXLNclHFm/CdQfNTxFS5Ygy3qDKgPZfXwI3jkatZlPLQ7qSO4xX81PNT9KCcZrZxkbxGqN+nKmx4llfq2NyNx8edEnAIOmg3g0drag3vmiNisKrbxY+I0I5VCkRhvGYeI0YcxR5mMYuDdfA7xyoma4BFHmhbsyBmDDx/fEVG6oeVT5sMGOmh8R9ah9S3iPhRoW7n/9k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360584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726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</TotalTime>
  <Words>53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Writer’s Workshop</vt:lpstr>
    </vt:vector>
  </TitlesOfParts>
  <Company>Henry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</dc:title>
  <dc:creator>Jill Clark</dc:creator>
  <cp:lastModifiedBy>Jill Clark</cp:lastModifiedBy>
  <cp:revision>3</cp:revision>
  <dcterms:created xsi:type="dcterms:W3CDTF">2014-10-08T22:19:38Z</dcterms:created>
  <dcterms:modified xsi:type="dcterms:W3CDTF">2014-10-08T22:23:09Z</dcterms:modified>
</cp:coreProperties>
</file>