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F097B5B-2913-451A-8CA9-6E82CC712377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53BE405-CB82-4274-A570-F7ECDD556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7B5B-2913-451A-8CA9-6E82CC712377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E405-CB82-4274-A570-F7ECDD556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7B5B-2913-451A-8CA9-6E82CC712377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E405-CB82-4274-A570-F7ECDD556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7B5B-2913-451A-8CA9-6E82CC712377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E405-CB82-4274-A570-F7ECDD556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7B5B-2913-451A-8CA9-6E82CC712377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E405-CB82-4274-A570-F7ECDD556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7B5B-2913-451A-8CA9-6E82CC712377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E405-CB82-4274-A570-F7ECDD5569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7B5B-2913-451A-8CA9-6E82CC712377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E405-CB82-4274-A570-F7ECDD5569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7B5B-2913-451A-8CA9-6E82CC712377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E405-CB82-4274-A570-F7ECDD556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7B5B-2913-451A-8CA9-6E82CC712377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E405-CB82-4274-A570-F7ECDD556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F097B5B-2913-451A-8CA9-6E82CC712377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53BE405-CB82-4274-A570-F7ECDD556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F097B5B-2913-451A-8CA9-6E82CC712377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53BE405-CB82-4274-A570-F7ECDD556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F097B5B-2913-451A-8CA9-6E82CC712377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53BE405-CB82-4274-A570-F7ECDD5569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Thesis Statement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smtClean="0"/>
              <a:t>Review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08529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Thesis?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Describes your topic – what your writing will be about.</a:t>
            </a:r>
          </a:p>
          <a:p>
            <a:r>
              <a:rPr lang="en-US" dirty="0" smtClean="0"/>
              <a:t>2. Introduces a claim you are making about your topic – what is your opinion?</a:t>
            </a:r>
          </a:p>
          <a:p>
            <a:r>
              <a:rPr lang="en-US" dirty="0" smtClean="0"/>
              <a:t>3. Describes three ways you will support and develop your claim.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42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Topic</a:t>
            </a:r>
          </a:p>
          <a:p>
            <a:pPr marL="0" indent="0" algn="ctr">
              <a:buNone/>
            </a:pPr>
            <a:r>
              <a:rPr lang="en-US" sz="3200" dirty="0" smtClean="0"/>
              <a:t>+</a:t>
            </a:r>
          </a:p>
          <a:p>
            <a:pPr marL="0" indent="0" algn="ctr">
              <a:buNone/>
            </a:pPr>
            <a:r>
              <a:rPr lang="en-US" sz="3200" dirty="0" smtClean="0"/>
              <a:t>Claim</a:t>
            </a:r>
          </a:p>
          <a:p>
            <a:pPr marL="0" indent="0" algn="ctr">
              <a:buNone/>
            </a:pPr>
            <a:r>
              <a:rPr lang="en-US" sz="3200" dirty="0" smtClean="0"/>
              <a:t>+</a:t>
            </a:r>
          </a:p>
          <a:p>
            <a:pPr marL="0" indent="0" algn="ctr">
              <a:buNone/>
            </a:pPr>
            <a:r>
              <a:rPr lang="en-US" sz="3200" dirty="0" smtClean="0"/>
              <a:t>Three Supporting Details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921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Going back to college was a complex process that involved researching a school, applying for admission, and enrolling in classes.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Let’s break it down …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428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accent2"/>
                </a:solidFill>
              </a:rPr>
              <a:t>Going back to college </a:t>
            </a:r>
            <a:r>
              <a:rPr lang="en-US" dirty="0"/>
              <a:t>was a complex process that involved researching a school, applying for admission, and enrolling in classes.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writing is about going back to college.</a:t>
            </a:r>
          </a:p>
          <a:p>
            <a:r>
              <a:rPr lang="en-US" dirty="0" smtClean="0"/>
              <a:t>But, there is a lot to say on this subject, so we need to narrow it down to one, specific claim.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9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Going back to college </a:t>
            </a:r>
            <a:r>
              <a:rPr lang="en-US" dirty="0">
                <a:solidFill>
                  <a:schemeClr val="accent2"/>
                </a:solidFill>
              </a:rPr>
              <a:t>was a complex process </a:t>
            </a:r>
            <a:r>
              <a:rPr lang="en-US" dirty="0"/>
              <a:t>that involved researching a school, applying for admission, and enrolling in classes.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topic is narrowed down to the complexity of going back to college.  Now the topic is more focused.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43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Supporting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905000"/>
            <a:ext cx="6196405" cy="381806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Going back to college was a complex process that involved </a:t>
            </a:r>
            <a:r>
              <a:rPr lang="en-US" dirty="0">
                <a:solidFill>
                  <a:schemeClr val="accent2"/>
                </a:solidFill>
              </a:rPr>
              <a:t>researching a school, applying for admission, and enrolling in classes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Three reasons going back to college is a complex process:</a:t>
            </a:r>
          </a:p>
          <a:p>
            <a:r>
              <a:rPr lang="en-US" dirty="0"/>
              <a:t>Y</a:t>
            </a:r>
            <a:r>
              <a:rPr lang="en-US" dirty="0" smtClean="0"/>
              <a:t>ou need to research a school</a:t>
            </a:r>
          </a:p>
          <a:p>
            <a:r>
              <a:rPr lang="en-US" dirty="0" smtClean="0"/>
              <a:t>You’ll have to apply for admission</a:t>
            </a:r>
          </a:p>
          <a:p>
            <a:r>
              <a:rPr lang="en-US" dirty="0" smtClean="0"/>
              <a:t>You’ll need to enroll in classes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935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Good Thesis Statement 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Establishes </a:t>
            </a:r>
            <a:r>
              <a:rPr lang="en-US" dirty="0" smtClean="0"/>
              <a:t>the focus of the writing.</a:t>
            </a:r>
          </a:p>
          <a:p>
            <a:endParaRPr lang="en-US" dirty="0" smtClean="0"/>
          </a:p>
          <a:p>
            <a:r>
              <a:rPr lang="en-US" dirty="0" smtClean="0"/>
              <a:t>Limited to one topic.</a:t>
            </a:r>
          </a:p>
          <a:p>
            <a:endParaRPr lang="en-US" dirty="0"/>
          </a:p>
          <a:p>
            <a:r>
              <a:rPr lang="en-US" dirty="0" smtClean="0"/>
              <a:t>A declarative sentence – does not use might, maybe, probably, could, perhaps 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803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18</TotalTime>
  <Words>282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Pushpin</vt:lpstr>
      <vt:lpstr>Thesis Statement</vt:lpstr>
      <vt:lpstr>What is a Thesis?</vt:lpstr>
      <vt:lpstr>Thesis Formula</vt:lpstr>
      <vt:lpstr>Example:</vt:lpstr>
      <vt:lpstr>Topic</vt:lpstr>
      <vt:lpstr>Claim</vt:lpstr>
      <vt:lpstr>Three Supporting Details</vt:lpstr>
      <vt:lpstr>A Good Thesis Statement  …</vt:lpstr>
    </vt:vector>
  </TitlesOfParts>
  <Company>Henry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 Statement</dc:title>
  <dc:creator>Moore, Jill</dc:creator>
  <cp:lastModifiedBy>Moore, Jill</cp:lastModifiedBy>
  <cp:revision>12</cp:revision>
  <dcterms:created xsi:type="dcterms:W3CDTF">2015-01-13T16:16:36Z</dcterms:created>
  <dcterms:modified xsi:type="dcterms:W3CDTF">2015-01-13T16:34:51Z</dcterms:modified>
</cp:coreProperties>
</file>