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6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3C63-7CF4-4404-96EF-7CDBCD096448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BA32-1500-471C-929E-60C845CF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493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791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type of claim does this represent?</a:t>
            </a:r>
          </a:p>
          <a:p>
            <a:pPr marL="342900" indent="-342900">
              <a:buAutoNum type="alphaUcPeriod"/>
            </a:pPr>
            <a:r>
              <a:rPr lang="en-US" dirty="0" smtClean="0"/>
              <a:t>Claims of definition or fact   	B. Claims of cause and effect  </a:t>
            </a:r>
          </a:p>
          <a:p>
            <a:r>
              <a:rPr lang="en-US" dirty="0" smtClean="0"/>
              <a:t>C. Claims about solutions or policies	D. Claims about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1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57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86" y="1066800"/>
            <a:ext cx="167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type of claim does this represent?</a:t>
            </a:r>
          </a:p>
          <a:p>
            <a:pPr marL="342900" indent="-342900">
              <a:buAutoNum type="alphaUcPeriod"/>
            </a:pPr>
            <a:r>
              <a:rPr lang="en-US" dirty="0"/>
              <a:t>Claims of definition or fact  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/>
              <a:t>. Claims of </a:t>
            </a:r>
            <a:r>
              <a:rPr lang="en-US" dirty="0" smtClean="0"/>
              <a:t>   cause </a:t>
            </a:r>
            <a:r>
              <a:rPr lang="en-US" dirty="0"/>
              <a:t>and effect  </a:t>
            </a:r>
          </a:p>
          <a:p>
            <a:r>
              <a:rPr lang="en-US" dirty="0"/>
              <a:t>C. Claims about solutions or </a:t>
            </a:r>
            <a:r>
              <a:rPr lang="en-US" dirty="0" smtClean="0"/>
              <a:t>policies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. Claims about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4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700123" cy="51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4705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type of claim does this represent?</a:t>
            </a:r>
          </a:p>
          <a:p>
            <a:pPr marL="342900" indent="-342900">
              <a:buAutoNum type="alphaUcPeriod"/>
            </a:pPr>
            <a:r>
              <a:rPr lang="en-US" dirty="0"/>
              <a:t>Claims of definition or fact   	B. Claims of cause and effect  </a:t>
            </a:r>
          </a:p>
          <a:p>
            <a:r>
              <a:rPr lang="en-US" dirty="0"/>
              <a:t>C. Claims about solutions or policies?	D. Claims about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2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472251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24035"/>
            <a:ext cx="160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type of claim does this represent?</a:t>
            </a:r>
          </a:p>
          <a:p>
            <a:pPr marL="342900" indent="-342900">
              <a:buAutoNum type="alphaUcPeriod"/>
            </a:pPr>
            <a:r>
              <a:rPr lang="en-US" dirty="0"/>
              <a:t>Claims of definition or fact   </a:t>
            </a:r>
          </a:p>
          <a:p>
            <a:r>
              <a:rPr lang="en-US" dirty="0"/>
              <a:t>B. Claims of    cause and effect  </a:t>
            </a:r>
          </a:p>
          <a:p>
            <a:r>
              <a:rPr lang="en-US" dirty="0"/>
              <a:t>C. Claims about solutions or policies	</a:t>
            </a:r>
          </a:p>
          <a:p>
            <a:r>
              <a:rPr lang="en-US" dirty="0"/>
              <a:t>D. Claims about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7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80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Henry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Crenshaw, Jessica</dc:creator>
  <cp:lastModifiedBy>Moore, Jill</cp:lastModifiedBy>
  <cp:revision>6</cp:revision>
  <dcterms:created xsi:type="dcterms:W3CDTF">2015-01-21T13:05:14Z</dcterms:created>
  <dcterms:modified xsi:type="dcterms:W3CDTF">2015-01-21T17:28:15Z</dcterms:modified>
</cp:coreProperties>
</file>