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C7C63FC-9D07-0D4A-941D-D7598DA9D58F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1E6A6EB-E726-F34C-8A96-C9634947E54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63FC-9D07-0D4A-941D-D7598DA9D58F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A6EB-E726-F34C-8A96-C9634947E54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63FC-9D07-0D4A-941D-D7598DA9D58F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63FC-9D07-0D4A-941D-D7598DA9D58F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A6EB-E726-F34C-8A96-C9634947E549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63FC-9D07-0D4A-941D-D7598DA9D58F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A6EB-E726-F34C-8A96-C9634947E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63FC-9D07-0D4A-941D-D7598DA9D58F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A6EB-E726-F34C-8A96-C9634947E549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63FC-9D07-0D4A-941D-D7598DA9D58F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A6EB-E726-F34C-8A96-C9634947E5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C7C63FC-9D07-0D4A-941D-D7598DA9D58F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1E6A6EB-E726-F34C-8A96-C9634947E54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63FC-9D07-0D4A-941D-D7598DA9D58F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A6EB-E726-F34C-8A96-C9634947E549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63FC-9D07-0D4A-941D-D7598DA9D58F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A6EB-E726-F34C-8A96-C9634947E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63FC-9D07-0D4A-941D-D7598DA9D58F}" type="datetimeFigureOut">
              <a:rPr lang="en-US" smtClean="0"/>
              <a:t>10/9/14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A6EB-E726-F34C-8A96-C9634947E549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63FC-9D07-0D4A-941D-D7598DA9D58F}" type="datetimeFigureOut">
              <a:rPr lang="en-US" smtClean="0"/>
              <a:t>10/9/14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A6EB-E726-F34C-8A96-C9634947E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63FC-9D07-0D4A-941D-D7598DA9D58F}" type="datetimeFigureOut">
              <a:rPr lang="en-US" smtClean="0"/>
              <a:t>10/9/14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A6EB-E726-F34C-8A96-C9634947E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63FC-9D07-0D4A-941D-D7598DA9D58F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A6EB-E726-F34C-8A96-C9634947E549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7C63FC-9D07-0D4A-941D-D7598DA9D58F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1E6A6EB-E726-F34C-8A96-C9634947E5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Relationship Id="rId3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Figurative &amp; Literal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Warm-ups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24823" y="1757818"/>
            <a:ext cx="3547177" cy="4414381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What is the difference between figurative and literal language?</a:t>
            </a:r>
          </a:p>
          <a:p>
            <a:r>
              <a:rPr lang="en-US" sz="3200" dirty="0" smtClean="0"/>
              <a:t>In what type of writing would you expect to find figurative language?  What about literal language?  Explain your answer.</a:t>
            </a:r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67000"/>
            <a:ext cx="3419475" cy="2749827"/>
          </a:xfrm>
        </p:spPr>
      </p:pic>
      <p:pic>
        <p:nvPicPr>
          <p:cNvPr id="1026" name="Picture 2" descr="https://encrypted-tbn1.gstatic.com/images?q=tbn:ANd9GcRjc9srcN9qZgT5K6taIxGpGbNAR5J0EWQevO81PcgAOtTLyjD7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11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Warm-up #1		10/27/14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5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Warm-up #2		10/28/14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69" y="1895671"/>
            <a:ext cx="4362967" cy="4819289"/>
          </a:xfrm>
        </p:spPr>
        <p:txBody>
          <a:bodyPr>
            <a:noAutofit/>
          </a:bodyPr>
          <a:lstStyle/>
          <a:p>
            <a:r>
              <a:rPr lang="en-US" sz="2800" dirty="0" smtClean="0"/>
              <a:t>Define literal and figurative language and give an example of each.</a:t>
            </a:r>
          </a:p>
          <a:p>
            <a:r>
              <a:rPr lang="en-US" sz="2800" dirty="0" smtClean="0"/>
              <a:t>List the types of figurative language.</a:t>
            </a:r>
          </a:p>
          <a:p>
            <a:r>
              <a:rPr lang="en-US" sz="2800" dirty="0" smtClean="0"/>
              <a:t>Choose two types of figurative language and give an example of each.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127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Warm-up #3		10/29/14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42" y="1920820"/>
            <a:ext cx="4614435" cy="4580369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type of figurative language is being used in the cartoon?  Explain.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What </a:t>
            </a:r>
            <a:r>
              <a:rPr lang="en-US" sz="2800" dirty="0"/>
              <a:t>type of figurative language does the picture represent?  Explain.</a:t>
            </a:r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4850755"/>
            <a:ext cx="3492500" cy="1562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312" y="1920820"/>
            <a:ext cx="2821936" cy="481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8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Warm-up #4		10/30/14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5802" y="1957862"/>
            <a:ext cx="3951388" cy="420127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What type of figurative language does this ad use?  Explain.</a:t>
            </a:r>
          </a:p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3414" r="-1794"/>
          <a:stretch/>
        </p:blipFill>
        <p:spPr>
          <a:xfrm>
            <a:off x="615802" y="3248659"/>
            <a:ext cx="4095683" cy="3203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62591" y="1948417"/>
            <a:ext cx="3912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type of figurative language </a:t>
            </a:r>
            <a:r>
              <a:rPr lang="en-US" sz="2400" dirty="0" smtClean="0"/>
              <a:t>do Mater and Lightning McQueen represent? </a:t>
            </a:r>
            <a:r>
              <a:rPr lang="en-US" sz="2400" dirty="0"/>
              <a:t>Explain.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2365" b="12098"/>
          <a:stretch/>
        </p:blipFill>
        <p:spPr>
          <a:xfrm>
            <a:off x="5234505" y="3608977"/>
            <a:ext cx="3289300" cy="26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0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222</TotalTime>
  <Words>142</Words>
  <Application>Microsoft Macintosh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Formal</vt:lpstr>
      <vt:lpstr>Figurative &amp; Literal </vt:lpstr>
      <vt:lpstr>Warm-up #1  10/27/14</vt:lpstr>
      <vt:lpstr>Warm-up #2  10/28/14</vt:lpstr>
      <vt:lpstr>Warm-up #3  10/29/14</vt:lpstr>
      <vt:lpstr>Warm-up #4  10/30/14</vt:lpstr>
    </vt:vector>
  </TitlesOfParts>
  <Company>Henry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Figurative &amp; Literal </dc:title>
  <dc:creator>Jill Clark</dc:creator>
  <cp:lastModifiedBy>Jill Clark</cp:lastModifiedBy>
  <cp:revision>12</cp:revision>
  <dcterms:created xsi:type="dcterms:W3CDTF">2014-10-09T15:08:06Z</dcterms:created>
  <dcterms:modified xsi:type="dcterms:W3CDTF">2014-10-09T18:52:36Z</dcterms:modified>
</cp:coreProperties>
</file>