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25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05F9CB-4B33-564E-8BAB-83A7BFA66AF3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2212A-2CBC-544C-B400-4748928221B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Warm-ups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&amp;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1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822148"/>
            <a:ext cx="5867400" cy="426252"/>
          </a:xfrm>
        </p:spPr>
        <p:txBody>
          <a:bodyPr/>
          <a:lstStyle/>
          <a:p>
            <a:r>
              <a:rPr lang="en-US" dirty="0" smtClean="0"/>
              <a:t>Warm-up #1		      10/13/14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86951" b="-86951"/>
          <a:stretch>
            <a:fillRect/>
          </a:stretch>
        </p:blipFill>
        <p:spPr>
          <a:xfrm>
            <a:off x="350837" y="0"/>
            <a:ext cx="2249496" cy="42773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75" y="713953"/>
            <a:ext cx="5867400" cy="496987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How are apples and oranges the same?  How are they different?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What are some reasons why you would compare apples and oranges?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You are trying to persuade a friend to eat an apple instead of an orange – what arguments could you use?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25" y="3789285"/>
            <a:ext cx="2228308" cy="217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9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822148"/>
            <a:ext cx="5867400" cy="426252"/>
          </a:xfrm>
        </p:spPr>
        <p:txBody>
          <a:bodyPr/>
          <a:lstStyle/>
          <a:p>
            <a:r>
              <a:rPr lang="en-US" dirty="0" smtClean="0"/>
              <a:t>Warm-up #2		      10/14/14</a:t>
            </a:r>
            <a:endParaRPr lang="en-US" dirty="0"/>
          </a:p>
        </p:txBody>
      </p:sp>
      <p:pic>
        <p:nvPicPr>
          <p:cNvPr id="7" name="Picture Placeholder 6" descr="venn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352" b="-83352"/>
          <a:stretch>
            <a:fillRect/>
          </a:stretch>
        </p:blipFill>
        <p:spPr>
          <a:xfrm>
            <a:off x="234950" y="-457662"/>
            <a:ext cx="2606675" cy="425499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75" y="713953"/>
            <a:ext cx="5867400" cy="496987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Define graphic organizers.  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What are some graphic organizers you could use to compare and contrast?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Use a graphic organizer of your choice to compare and contrast one of the following items (or choose your own).  Remember to identify which features you will be using.</a:t>
            </a:r>
          </a:p>
          <a:p>
            <a:pPr marL="83439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6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 Grade vs. 8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 Grade</a:t>
            </a:r>
          </a:p>
          <a:p>
            <a:pPr marL="83439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College basketball vs. the NBA</a:t>
            </a:r>
          </a:p>
          <a:p>
            <a:pPr marL="83439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Papa John’s vs. Snappy Tomato</a:t>
            </a:r>
          </a:p>
          <a:p>
            <a:pPr marL="83439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Book vs. Movie</a:t>
            </a:r>
          </a:p>
          <a:p>
            <a:pPr marL="83439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Country vs. Rap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8" name="Picture 7" descr="matri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2547506"/>
            <a:ext cx="2502239" cy="1632022"/>
          </a:xfrm>
          <a:prstGeom prst="rect">
            <a:avLst/>
          </a:prstGeom>
        </p:spPr>
      </p:pic>
      <p:pic>
        <p:nvPicPr>
          <p:cNvPr id="9" name="Picture 8" descr="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79" y="4334867"/>
            <a:ext cx="2311400" cy="19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9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822148"/>
            <a:ext cx="5867400" cy="426252"/>
          </a:xfrm>
        </p:spPr>
        <p:txBody>
          <a:bodyPr/>
          <a:lstStyle/>
          <a:p>
            <a:r>
              <a:rPr lang="en-US" dirty="0" smtClean="0"/>
              <a:t>Warm-up #3		      10/15/14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517" r="35517"/>
          <a:stretch>
            <a:fillRect/>
          </a:stretch>
        </p:blipFill>
        <p:spPr>
          <a:xfrm>
            <a:off x="234950" y="898525"/>
            <a:ext cx="2606675" cy="53498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75" y="713953"/>
            <a:ext cx="5867400" cy="496987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Imagine you are at the store trying to decide on a snack.  Go through the compare and contrast process.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What two snacks are you trying to choose between?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What features of each snack will you be comparing and contrasting?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Complete a graphic organizer (Venn diagram, compare/contrast chart, or choose your own).</a:t>
            </a:r>
          </a:p>
        </p:txBody>
      </p:sp>
    </p:spTree>
    <p:extLst>
      <p:ext uri="{BB962C8B-B14F-4D97-AF65-F5344CB8AC3E}">
        <p14:creationId xmlns:p14="http://schemas.microsoft.com/office/powerpoint/2010/main" val="3197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822148"/>
            <a:ext cx="5867400" cy="426252"/>
          </a:xfrm>
        </p:spPr>
        <p:txBody>
          <a:bodyPr/>
          <a:lstStyle/>
          <a:p>
            <a:r>
              <a:rPr lang="en-US" dirty="0" smtClean="0"/>
              <a:t>Warm-up #4		      10/16/14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517" r="35517"/>
          <a:stretch>
            <a:fillRect/>
          </a:stretch>
        </p:blipFill>
        <p:spPr>
          <a:xfrm>
            <a:off x="234950" y="898525"/>
            <a:ext cx="2606675" cy="53498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75" y="713953"/>
            <a:ext cx="5867400" cy="496987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Write a paragraph explaining the snack you chose in yesterday’s warm-up.  Include details from the compare and contrast process you used to make your decision.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42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167</TotalTime>
  <Words>241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Compare &amp; Contrast</vt:lpstr>
      <vt:lpstr>Warm-up #1        10/13/14</vt:lpstr>
      <vt:lpstr>Warm-up #2        10/14/14</vt:lpstr>
      <vt:lpstr>Warm-up #3        10/15/14</vt:lpstr>
      <vt:lpstr>Warm-up #4        10/16/14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&amp; Contrast</dc:title>
  <dc:creator>Jill Clark</dc:creator>
  <cp:lastModifiedBy>Jill Clark</cp:lastModifiedBy>
  <cp:revision>13</cp:revision>
  <dcterms:created xsi:type="dcterms:W3CDTF">2014-10-08T15:36:09Z</dcterms:created>
  <dcterms:modified xsi:type="dcterms:W3CDTF">2014-10-08T18:23:18Z</dcterms:modified>
</cp:coreProperties>
</file>