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AF2F8-9BB3-3D40-B54D-0F90B03458C8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D6F371-39EC-B445-B52E-366ECC45151F}">
      <dgm:prSet phldrT="[Text]"/>
      <dgm:spPr/>
      <dgm:t>
        <a:bodyPr/>
        <a:lstStyle/>
        <a:p>
          <a:r>
            <a:rPr lang="en-US" dirty="0" smtClean="0"/>
            <a:t>Brainstorm</a:t>
          </a:r>
          <a:endParaRPr lang="en-US" dirty="0"/>
        </a:p>
      </dgm:t>
    </dgm:pt>
    <dgm:pt modelId="{EDA4DA67-FD1A-664F-B2D2-08394551A602}" type="parTrans" cxnId="{45E1261E-D8FE-124E-84BC-E03DA100F73D}">
      <dgm:prSet/>
      <dgm:spPr/>
      <dgm:t>
        <a:bodyPr/>
        <a:lstStyle/>
        <a:p>
          <a:endParaRPr lang="en-US"/>
        </a:p>
      </dgm:t>
    </dgm:pt>
    <dgm:pt modelId="{816D0DFB-E0AD-3D40-862C-A3CA5BA9B851}" type="sibTrans" cxnId="{45E1261E-D8FE-124E-84BC-E03DA100F73D}">
      <dgm:prSet/>
      <dgm:spPr/>
      <dgm:t>
        <a:bodyPr/>
        <a:lstStyle/>
        <a:p>
          <a:endParaRPr lang="en-US"/>
        </a:p>
      </dgm:t>
    </dgm:pt>
    <dgm:pt modelId="{CB640770-EA90-2F4B-B7BF-0CC702198CE2}">
      <dgm:prSet phldrT="[Text]"/>
      <dgm:spPr/>
      <dgm:t>
        <a:bodyPr/>
        <a:lstStyle/>
        <a:p>
          <a:r>
            <a:rPr lang="en-US" dirty="0" smtClean="0"/>
            <a:t>___________</a:t>
          </a:r>
          <a:endParaRPr lang="en-US" dirty="0"/>
        </a:p>
      </dgm:t>
    </dgm:pt>
    <dgm:pt modelId="{9C5287B9-5DE5-5649-B88E-3A76AFE9402E}" type="parTrans" cxnId="{C8FE5689-9A01-8F4D-B3FB-49A802F1462F}">
      <dgm:prSet/>
      <dgm:spPr/>
      <dgm:t>
        <a:bodyPr/>
        <a:lstStyle/>
        <a:p>
          <a:endParaRPr lang="en-US"/>
        </a:p>
      </dgm:t>
    </dgm:pt>
    <dgm:pt modelId="{0163ACEC-1340-8540-BDA6-886C7EB75C05}" type="sibTrans" cxnId="{C8FE5689-9A01-8F4D-B3FB-49A802F1462F}">
      <dgm:prSet/>
      <dgm:spPr/>
      <dgm:t>
        <a:bodyPr/>
        <a:lstStyle/>
        <a:p>
          <a:endParaRPr lang="en-US"/>
        </a:p>
      </dgm:t>
    </dgm:pt>
    <dgm:pt modelId="{22755BF4-3DEC-B744-9640-5A13FAE1F8DF}">
      <dgm:prSet phldrT="[Text]"/>
      <dgm:spPr/>
      <dgm:t>
        <a:bodyPr/>
        <a:lstStyle/>
        <a:p>
          <a:r>
            <a:rPr lang="en-US" dirty="0" smtClean="0"/>
            <a:t>___________</a:t>
          </a:r>
          <a:endParaRPr lang="en-US" dirty="0"/>
        </a:p>
      </dgm:t>
    </dgm:pt>
    <dgm:pt modelId="{2FCDF4BB-9173-7447-A8CB-E9C653278ADA}" type="parTrans" cxnId="{591A8661-F721-C447-88C2-C580780D90F6}">
      <dgm:prSet/>
      <dgm:spPr/>
      <dgm:t>
        <a:bodyPr/>
        <a:lstStyle/>
        <a:p>
          <a:endParaRPr lang="en-US"/>
        </a:p>
      </dgm:t>
    </dgm:pt>
    <dgm:pt modelId="{9217D697-E5AE-A54E-B68F-2028C9D40E88}" type="sibTrans" cxnId="{591A8661-F721-C447-88C2-C580780D90F6}">
      <dgm:prSet/>
      <dgm:spPr/>
      <dgm:t>
        <a:bodyPr/>
        <a:lstStyle/>
        <a:p>
          <a:endParaRPr lang="en-US"/>
        </a:p>
      </dgm:t>
    </dgm:pt>
    <dgm:pt modelId="{A4173D74-24AA-AF4D-A575-FCA95BADAAE3}">
      <dgm:prSet phldrT="[Text]"/>
      <dgm:spPr/>
      <dgm:t>
        <a:bodyPr/>
        <a:lstStyle/>
        <a:p>
          <a:r>
            <a:rPr lang="en-US" dirty="0" smtClean="0"/>
            <a:t>Eliminate</a:t>
          </a:r>
          <a:endParaRPr lang="en-US" dirty="0"/>
        </a:p>
      </dgm:t>
    </dgm:pt>
    <dgm:pt modelId="{BDB5BED0-0750-F64F-9718-710086B973FA}" type="parTrans" cxnId="{7F80AB12-54F9-D34D-B8AF-90C9B799795A}">
      <dgm:prSet/>
      <dgm:spPr/>
      <dgm:t>
        <a:bodyPr/>
        <a:lstStyle/>
        <a:p>
          <a:endParaRPr lang="en-US"/>
        </a:p>
      </dgm:t>
    </dgm:pt>
    <dgm:pt modelId="{167266AA-DFCF-714E-B0CF-625882DB2ADB}" type="sibTrans" cxnId="{7F80AB12-54F9-D34D-B8AF-90C9B799795A}">
      <dgm:prSet/>
      <dgm:spPr/>
      <dgm:t>
        <a:bodyPr/>
        <a:lstStyle/>
        <a:p>
          <a:endParaRPr lang="en-US"/>
        </a:p>
      </dgm:t>
    </dgm:pt>
    <dgm:pt modelId="{F72F520B-80C8-9A4F-AE98-549C89BBE108}">
      <dgm:prSet phldrT="[Text]"/>
      <dgm:spPr/>
      <dgm:t>
        <a:bodyPr/>
        <a:lstStyle/>
        <a:p>
          <a:r>
            <a:rPr lang="en-US" dirty="0" smtClean="0"/>
            <a:t>___________</a:t>
          </a:r>
          <a:endParaRPr lang="en-US" dirty="0"/>
        </a:p>
      </dgm:t>
    </dgm:pt>
    <dgm:pt modelId="{81C1F331-096D-5A49-83CD-CFEBDCFB8592}" type="parTrans" cxnId="{C48952D7-FE7F-3648-B314-0236277B17F8}">
      <dgm:prSet/>
      <dgm:spPr/>
      <dgm:t>
        <a:bodyPr/>
        <a:lstStyle/>
        <a:p>
          <a:endParaRPr lang="en-US"/>
        </a:p>
      </dgm:t>
    </dgm:pt>
    <dgm:pt modelId="{F323292F-525D-C644-9D0D-E0B14E78CDB9}" type="sibTrans" cxnId="{C48952D7-FE7F-3648-B314-0236277B17F8}">
      <dgm:prSet/>
      <dgm:spPr/>
      <dgm:t>
        <a:bodyPr/>
        <a:lstStyle/>
        <a:p>
          <a:endParaRPr lang="en-US"/>
        </a:p>
      </dgm:t>
    </dgm:pt>
    <dgm:pt modelId="{5371B88D-F770-1D41-A78D-D09A06D709A3}">
      <dgm:prSet phldrT="[Text]"/>
      <dgm:spPr/>
      <dgm:t>
        <a:bodyPr/>
        <a:lstStyle/>
        <a:p>
          <a:r>
            <a:rPr lang="en-US" dirty="0" smtClean="0"/>
            <a:t>___________</a:t>
          </a:r>
          <a:endParaRPr lang="en-US" dirty="0"/>
        </a:p>
      </dgm:t>
    </dgm:pt>
    <dgm:pt modelId="{27744289-372B-9B45-ABF2-CBB0C09FAB5A}" type="parTrans" cxnId="{BA2FFD10-93CC-1744-AA03-2EBBAE9E972A}">
      <dgm:prSet/>
      <dgm:spPr/>
      <dgm:t>
        <a:bodyPr/>
        <a:lstStyle/>
        <a:p>
          <a:endParaRPr lang="en-US"/>
        </a:p>
      </dgm:t>
    </dgm:pt>
    <dgm:pt modelId="{75B02E40-E46B-1541-BAEA-43FAD922275C}" type="sibTrans" cxnId="{BA2FFD10-93CC-1744-AA03-2EBBAE9E972A}">
      <dgm:prSet/>
      <dgm:spPr/>
      <dgm:t>
        <a:bodyPr/>
        <a:lstStyle/>
        <a:p>
          <a:endParaRPr lang="en-US"/>
        </a:p>
      </dgm:t>
    </dgm:pt>
    <dgm:pt modelId="{37A812FD-D7C5-1445-9155-C3655E5291F1}">
      <dgm:prSet phldrT="[Text]"/>
      <dgm:spPr/>
      <dgm:t>
        <a:bodyPr/>
        <a:lstStyle/>
        <a:p>
          <a:r>
            <a:rPr lang="en-US" dirty="0" smtClean="0"/>
            <a:t>Select</a:t>
          </a:r>
          <a:endParaRPr lang="en-US" dirty="0"/>
        </a:p>
      </dgm:t>
    </dgm:pt>
    <dgm:pt modelId="{C7D6DA38-6985-154C-9B3D-D630905A8CC6}" type="parTrans" cxnId="{B6ADC4FD-8E29-6542-AD01-C779F29A6E3F}">
      <dgm:prSet/>
      <dgm:spPr/>
      <dgm:t>
        <a:bodyPr/>
        <a:lstStyle/>
        <a:p>
          <a:endParaRPr lang="en-US"/>
        </a:p>
      </dgm:t>
    </dgm:pt>
    <dgm:pt modelId="{B1E74BCE-9443-6E46-BD12-3E0F06EFB33D}" type="sibTrans" cxnId="{B6ADC4FD-8E29-6542-AD01-C779F29A6E3F}">
      <dgm:prSet/>
      <dgm:spPr/>
      <dgm:t>
        <a:bodyPr/>
        <a:lstStyle/>
        <a:p>
          <a:endParaRPr lang="en-US"/>
        </a:p>
      </dgm:t>
    </dgm:pt>
    <dgm:pt modelId="{A9B12135-523E-F648-97D3-24FEE56D81AC}">
      <dgm:prSet phldrT="[Text]"/>
      <dgm:spPr/>
      <dgm:t>
        <a:bodyPr/>
        <a:lstStyle/>
        <a:p>
          <a:r>
            <a:rPr lang="en-US" dirty="0" smtClean="0"/>
            <a:t>_________</a:t>
          </a:r>
          <a:endParaRPr lang="en-US" dirty="0"/>
        </a:p>
      </dgm:t>
    </dgm:pt>
    <dgm:pt modelId="{C9EA031A-210F-774F-8347-AE6ACA5C720B}" type="parTrans" cxnId="{30914FCE-F72F-6B40-8A71-7D05450CC284}">
      <dgm:prSet/>
      <dgm:spPr/>
      <dgm:t>
        <a:bodyPr/>
        <a:lstStyle/>
        <a:p>
          <a:endParaRPr lang="en-US"/>
        </a:p>
      </dgm:t>
    </dgm:pt>
    <dgm:pt modelId="{ADED64F8-F049-9846-83FE-A3A72655F402}" type="sibTrans" cxnId="{30914FCE-F72F-6B40-8A71-7D05450CC284}">
      <dgm:prSet/>
      <dgm:spPr/>
      <dgm:t>
        <a:bodyPr/>
        <a:lstStyle/>
        <a:p>
          <a:endParaRPr lang="en-US"/>
        </a:p>
      </dgm:t>
    </dgm:pt>
    <dgm:pt modelId="{EE650BB0-DB3F-C54C-911B-424156B3D18A}">
      <dgm:prSet phldrT="[Text]"/>
      <dgm:spPr/>
      <dgm:t>
        <a:bodyPr/>
        <a:lstStyle/>
        <a:p>
          <a:r>
            <a:rPr lang="en-US" dirty="0" smtClean="0"/>
            <a:t>___________</a:t>
          </a:r>
          <a:endParaRPr lang="en-US" dirty="0"/>
        </a:p>
      </dgm:t>
    </dgm:pt>
    <dgm:pt modelId="{D2DD4C0F-5DFC-8D4B-A3D5-DABF4F172895}" type="parTrans" cxnId="{C631C52C-866A-6C48-80F3-A23E11EB7090}">
      <dgm:prSet/>
      <dgm:spPr/>
      <dgm:t>
        <a:bodyPr/>
        <a:lstStyle/>
        <a:p>
          <a:endParaRPr lang="en-US"/>
        </a:p>
      </dgm:t>
    </dgm:pt>
    <dgm:pt modelId="{BB9985CE-8BA7-8B46-9939-6E1045E2B6A5}" type="sibTrans" cxnId="{C631C52C-866A-6C48-80F3-A23E11EB7090}">
      <dgm:prSet/>
      <dgm:spPr/>
      <dgm:t>
        <a:bodyPr/>
        <a:lstStyle/>
        <a:p>
          <a:endParaRPr lang="en-US"/>
        </a:p>
      </dgm:t>
    </dgm:pt>
    <dgm:pt modelId="{7F260C8A-E571-9144-AD5F-E59056CB92E5}">
      <dgm:prSet phldrT="[Text]"/>
      <dgm:spPr/>
      <dgm:t>
        <a:bodyPr/>
        <a:lstStyle/>
        <a:p>
          <a:r>
            <a:rPr lang="en-US" dirty="0" smtClean="0"/>
            <a:t>___________</a:t>
          </a:r>
          <a:endParaRPr lang="en-US" dirty="0"/>
        </a:p>
      </dgm:t>
    </dgm:pt>
    <dgm:pt modelId="{4E678639-36FD-BC41-B069-6AEDE4366578}" type="parTrans" cxnId="{83EA0528-266A-884B-BE3E-9C2ED63035BD}">
      <dgm:prSet/>
      <dgm:spPr/>
      <dgm:t>
        <a:bodyPr/>
        <a:lstStyle/>
        <a:p>
          <a:endParaRPr lang="en-US"/>
        </a:p>
      </dgm:t>
    </dgm:pt>
    <dgm:pt modelId="{ABBCD4B5-6BC6-404C-B618-7B7F4E789388}" type="sibTrans" cxnId="{83EA0528-266A-884B-BE3E-9C2ED63035BD}">
      <dgm:prSet/>
      <dgm:spPr/>
      <dgm:t>
        <a:bodyPr/>
        <a:lstStyle/>
        <a:p>
          <a:endParaRPr lang="en-US"/>
        </a:p>
      </dgm:t>
    </dgm:pt>
    <dgm:pt modelId="{65FD3578-CCFD-D849-8DE5-A9DD70231955}">
      <dgm:prSet phldrT="[Text]"/>
      <dgm:spPr/>
      <dgm:t>
        <a:bodyPr/>
        <a:lstStyle/>
        <a:p>
          <a:endParaRPr lang="en-US" dirty="0"/>
        </a:p>
      </dgm:t>
    </dgm:pt>
    <dgm:pt modelId="{ED476C18-6A1D-8D46-B93D-3963E88B22B2}" type="parTrans" cxnId="{93166073-2F0A-BB44-9707-3FC1CC3702AB}">
      <dgm:prSet/>
      <dgm:spPr/>
      <dgm:t>
        <a:bodyPr/>
        <a:lstStyle/>
        <a:p>
          <a:endParaRPr lang="en-US"/>
        </a:p>
      </dgm:t>
    </dgm:pt>
    <dgm:pt modelId="{8456CDF9-781E-C54B-AB3D-ACA362B6BF90}" type="sibTrans" cxnId="{93166073-2F0A-BB44-9707-3FC1CC3702AB}">
      <dgm:prSet/>
      <dgm:spPr/>
      <dgm:t>
        <a:bodyPr/>
        <a:lstStyle/>
        <a:p>
          <a:endParaRPr lang="en-US"/>
        </a:p>
      </dgm:t>
    </dgm:pt>
    <dgm:pt modelId="{1DC6D928-CEEC-8E49-BF87-EFF450C32D2F}" type="pres">
      <dgm:prSet presAssocID="{4A9AF2F8-9BB3-3D40-B54D-0F90B03458C8}" presName="Name0" presStyleCnt="0">
        <dgm:presLayoutVars>
          <dgm:dir/>
          <dgm:animLvl val="lvl"/>
          <dgm:resizeHandles val="exact"/>
        </dgm:presLayoutVars>
      </dgm:prSet>
      <dgm:spPr/>
    </dgm:pt>
    <dgm:pt modelId="{AD3DD968-22D4-4E41-855D-068BC2CF259D}" type="pres">
      <dgm:prSet presAssocID="{4A9AF2F8-9BB3-3D40-B54D-0F90B03458C8}" presName="tSp" presStyleCnt="0"/>
      <dgm:spPr/>
    </dgm:pt>
    <dgm:pt modelId="{61581F59-BD67-7D44-93E4-649C94A53988}" type="pres">
      <dgm:prSet presAssocID="{4A9AF2F8-9BB3-3D40-B54D-0F90B03458C8}" presName="bSp" presStyleCnt="0"/>
      <dgm:spPr/>
    </dgm:pt>
    <dgm:pt modelId="{72FCDF74-B515-4746-9988-960514D8C324}" type="pres">
      <dgm:prSet presAssocID="{4A9AF2F8-9BB3-3D40-B54D-0F90B03458C8}" presName="process" presStyleCnt="0"/>
      <dgm:spPr/>
    </dgm:pt>
    <dgm:pt modelId="{A4DB51D4-D327-0D48-9052-F7E52634D0BC}" type="pres">
      <dgm:prSet presAssocID="{3FD6F371-39EC-B445-B52E-366ECC45151F}" presName="composite1" presStyleCnt="0"/>
      <dgm:spPr/>
    </dgm:pt>
    <dgm:pt modelId="{B71970FC-8B01-4D4F-BB0B-AB4AB5634027}" type="pres">
      <dgm:prSet presAssocID="{3FD6F371-39EC-B445-B52E-366ECC45151F}" presName="dummyNode1" presStyleLbl="node1" presStyleIdx="0" presStyleCnt="3"/>
      <dgm:spPr/>
    </dgm:pt>
    <dgm:pt modelId="{449CD587-553E-1C4C-BEA1-AAD66B2E1D34}" type="pres">
      <dgm:prSet presAssocID="{3FD6F371-39EC-B445-B52E-366ECC45151F}" presName="childNode1" presStyleLbl="bgAcc1" presStyleIdx="0" presStyleCnt="3" custScaleX="122870" custScaleY="170404" custLinFactNeighborX="14164" custLinFactNeighborY="-420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24826-B30E-764F-B9E1-5150A3762249}" type="pres">
      <dgm:prSet presAssocID="{3FD6F371-39EC-B445-B52E-366ECC45151F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EDB10-B2A9-054A-A4CB-7815C957BE60}" type="pres">
      <dgm:prSet presAssocID="{3FD6F371-39EC-B445-B52E-366ECC45151F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77485-B389-514F-9C56-EC0FA079592F}" type="pres">
      <dgm:prSet presAssocID="{3FD6F371-39EC-B445-B52E-366ECC45151F}" presName="connSite1" presStyleCnt="0"/>
      <dgm:spPr/>
    </dgm:pt>
    <dgm:pt modelId="{CB709038-E1C3-3741-BC87-B546CF687DC9}" type="pres">
      <dgm:prSet presAssocID="{816D0DFB-E0AD-3D40-862C-A3CA5BA9B851}" presName="Name9" presStyleLbl="sibTrans2D1" presStyleIdx="0" presStyleCnt="2"/>
      <dgm:spPr/>
    </dgm:pt>
    <dgm:pt modelId="{DDB8A8D3-6BDA-624B-810D-DF73CA85E98D}" type="pres">
      <dgm:prSet presAssocID="{A4173D74-24AA-AF4D-A575-FCA95BADAAE3}" presName="composite2" presStyleCnt="0"/>
      <dgm:spPr/>
    </dgm:pt>
    <dgm:pt modelId="{0F07CAA7-8542-CC48-83F9-83DE4E6CD9FF}" type="pres">
      <dgm:prSet presAssocID="{A4173D74-24AA-AF4D-A575-FCA95BADAAE3}" presName="dummyNode2" presStyleLbl="node1" presStyleIdx="0" presStyleCnt="3"/>
      <dgm:spPr/>
    </dgm:pt>
    <dgm:pt modelId="{F6B7C580-5A86-0849-A654-063FB92AC5EA}" type="pres">
      <dgm:prSet presAssocID="{A4173D74-24AA-AF4D-A575-FCA95BADAAE3}" presName="childNode2" presStyleLbl="bgAcc1" presStyleIdx="1" presStyleCnt="3" custScaleX="124582" custScaleY="126161" custLinFactNeighborX="15338" custLinFactNeighborY="386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8B26A-5DA0-2140-8FF4-FDF945C3D30C}" type="pres">
      <dgm:prSet presAssocID="{A4173D74-24AA-AF4D-A575-FCA95BADAAE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3C04D-47A2-DC4E-AE0A-F97966BA40E3}" type="pres">
      <dgm:prSet presAssocID="{A4173D74-24AA-AF4D-A575-FCA95BADAAE3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04889D7-F97A-FE46-9801-74A35685F48A}" type="pres">
      <dgm:prSet presAssocID="{A4173D74-24AA-AF4D-A575-FCA95BADAAE3}" presName="connSite2" presStyleCnt="0"/>
      <dgm:spPr/>
    </dgm:pt>
    <dgm:pt modelId="{E2202F98-4C28-0442-8F6D-69D1824B38C3}" type="pres">
      <dgm:prSet presAssocID="{167266AA-DFCF-714E-B0CF-625882DB2ADB}" presName="Name18" presStyleLbl="sibTrans2D1" presStyleIdx="1" presStyleCnt="2"/>
      <dgm:spPr/>
    </dgm:pt>
    <dgm:pt modelId="{518EA14D-7F11-3E4B-BBD6-695B772C8A21}" type="pres">
      <dgm:prSet presAssocID="{37A812FD-D7C5-1445-9155-C3655E5291F1}" presName="composite1" presStyleCnt="0"/>
      <dgm:spPr/>
    </dgm:pt>
    <dgm:pt modelId="{5985B070-C6A1-F84D-90F7-D37DF6AA35B7}" type="pres">
      <dgm:prSet presAssocID="{37A812FD-D7C5-1445-9155-C3655E5291F1}" presName="dummyNode1" presStyleLbl="node1" presStyleIdx="1" presStyleCnt="3"/>
      <dgm:spPr/>
    </dgm:pt>
    <dgm:pt modelId="{83227CFF-3E45-4144-993F-F3C9579DE3D8}" type="pres">
      <dgm:prSet presAssocID="{37A812FD-D7C5-1445-9155-C3655E5291F1}" presName="childNode1" presStyleLbl="bgAcc1" presStyleIdx="2" presStyleCnt="3" custLinFactNeighborX="11145" custLinFactNeighborY="-246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03360-AB2D-364E-B245-9E85ED0060C5}" type="pres">
      <dgm:prSet presAssocID="{37A812FD-D7C5-1445-9155-C3655E5291F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987DE-A8E1-EF40-9330-AE9AD22F1E76}" type="pres">
      <dgm:prSet presAssocID="{37A812FD-D7C5-1445-9155-C3655E5291F1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5AE5CFA3-89E6-8848-9840-FC6F1FA8B3DD}" type="pres">
      <dgm:prSet presAssocID="{37A812FD-D7C5-1445-9155-C3655E5291F1}" presName="connSite1" presStyleCnt="0"/>
      <dgm:spPr/>
    </dgm:pt>
  </dgm:ptLst>
  <dgm:cxnLst>
    <dgm:cxn modelId="{974D65C9-521A-4946-A7EE-6BFF8E057A2E}" type="presOf" srcId="{7F260C8A-E571-9144-AD5F-E59056CB92E5}" destId="{63424826-B30E-764F-B9E1-5150A3762249}" srcOrd="1" destOrd="3" presId="urn:microsoft.com/office/officeart/2005/8/layout/hProcess4"/>
    <dgm:cxn modelId="{E34D35A0-D499-E94F-A8CC-43ED86EAD4B5}" type="presOf" srcId="{A9B12135-523E-F648-97D3-24FEE56D81AC}" destId="{83227CFF-3E45-4144-993F-F3C9579DE3D8}" srcOrd="0" destOrd="1" presId="urn:microsoft.com/office/officeart/2005/8/layout/hProcess4"/>
    <dgm:cxn modelId="{520F41A5-790F-ED41-A4BF-9DD7D97E8D4F}" type="presOf" srcId="{22755BF4-3DEC-B744-9640-5A13FAE1F8DF}" destId="{449CD587-553E-1C4C-BEA1-AAD66B2E1D34}" srcOrd="0" destOrd="1" presId="urn:microsoft.com/office/officeart/2005/8/layout/hProcess4"/>
    <dgm:cxn modelId="{F2E4AF75-8336-C344-819F-814BCA9F0A9C}" type="presOf" srcId="{37A812FD-D7C5-1445-9155-C3655E5291F1}" destId="{521987DE-A8E1-EF40-9330-AE9AD22F1E76}" srcOrd="0" destOrd="0" presId="urn:microsoft.com/office/officeart/2005/8/layout/hProcess4"/>
    <dgm:cxn modelId="{30914FCE-F72F-6B40-8A71-7D05450CC284}" srcId="{37A812FD-D7C5-1445-9155-C3655E5291F1}" destId="{A9B12135-523E-F648-97D3-24FEE56D81AC}" srcOrd="1" destOrd="0" parTransId="{C9EA031A-210F-774F-8347-AE6ACA5C720B}" sibTransId="{ADED64F8-F049-9846-83FE-A3A72655F402}"/>
    <dgm:cxn modelId="{45320BE7-E492-8C42-84A3-3B6304D1CC82}" type="presOf" srcId="{7F260C8A-E571-9144-AD5F-E59056CB92E5}" destId="{449CD587-553E-1C4C-BEA1-AAD66B2E1D34}" srcOrd="0" destOrd="3" presId="urn:microsoft.com/office/officeart/2005/8/layout/hProcess4"/>
    <dgm:cxn modelId="{AECF7575-9D69-C841-85FF-9063E52A96CF}" type="presOf" srcId="{EE650BB0-DB3F-C54C-911B-424156B3D18A}" destId="{63424826-B30E-764F-B9E1-5150A3762249}" srcOrd="1" destOrd="2" presId="urn:microsoft.com/office/officeart/2005/8/layout/hProcess4"/>
    <dgm:cxn modelId="{3C474E29-895E-FD41-B713-1E3F74BB06E2}" type="presOf" srcId="{22755BF4-3DEC-B744-9640-5A13FAE1F8DF}" destId="{63424826-B30E-764F-B9E1-5150A3762249}" srcOrd="1" destOrd="1" presId="urn:microsoft.com/office/officeart/2005/8/layout/hProcess4"/>
    <dgm:cxn modelId="{DBEBC615-8A4F-9B4C-A7CA-491FCCE7803F}" type="presOf" srcId="{5371B88D-F770-1D41-A78D-D09A06D709A3}" destId="{5008B26A-5DA0-2140-8FF4-FDF945C3D30C}" srcOrd="1" destOrd="1" presId="urn:microsoft.com/office/officeart/2005/8/layout/hProcess4"/>
    <dgm:cxn modelId="{28F93FD6-923F-FE40-B57F-43A67E85B817}" type="presOf" srcId="{167266AA-DFCF-714E-B0CF-625882DB2ADB}" destId="{E2202F98-4C28-0442-8F6D-69D1824B38C3}" srcOrd="0" destOrd="0" presId="urn:microsoft.com/office/officeart/2005/8/layout/hProcess4"/>
    <dgm:cxn modelId="{B6ADC4FD-8E29-6542-AD01-C779F29A6E3F}" srcId="{4A9AF2F8-9BB3-3D40-B54D-0F90B03458C8}" destId="{37A812FD-D7C5-1445-9155-C3655E5291F1}" srcOrd="2" destOrd="0" parTransId="{C7D6DA38-6985-154C-9B3D-D630905A8CC6}" sibTransId="{B1E74BCE-9443-6E46-BD12-3E0F06EFB33D}"/>
    <dgm:cxn modelId="{B0C318C1-910B-7C41-B850-DA3AE94F43FE}" type="presOf" srcId="{816D0DFB-E0AD-3D40-862C-A3CA5BA9B851}" destId="{CB709038-E1C3-3741-BC87-B546CF687DC9}" srcOrd="0" destOrd="0" presId="urn:microsoft.com/office/officeart/2005/8/layout/hProcess4"/>
    <dgm:cxn modelId="{C48952D7-FE7F-3648-B314-0236277B17F8}" srcId="{A4173D74-24AA-AF4D-A575-FCA95BADAAE3}" destId="{F72F520B-80C8-9A4F-AE98-549C89BBE108}" srcOrd="0" destOrd="0" parTransId="{81C1F331-096D-5A49-83CD-CFEBDCFB8592}" sibTransId="{F323292F-525D-C644-9D0D-E0B14E78CDB9}"/>
    <dgm:cxn modelId="{FDE7B35B-E39A-CA47-A580-5E1B8B13350B}" type="presOf" srcId="{A4173D74-24AA-AF4D-A575-FCA95BADAAE3}" destId="{BC93C04D-47A2-DC4E-AE0A-F97966BA40E3}" srcOrd="0" destOrd="0" presId="urn:microsoft.com/office/officeart/2005/8/layout/hProcess4"/>
    <dgm:cxn modelId="{F9E25E91-8471-CE4A-BE49-D0B760F36AC1}" type="presOf" srcId="{5371B88D-F770-1D41-A78D-D09A06D709A3}" destId="{F6B7C580-5A86-0849-A654-063FB92AC5EA}" srcOrd="0" destOrd="1" presId="urn:microsoft.com/office/officeart/2005/8/layout/hProcess4"/>
    <dgm:cxn modelId="{FA0D2272-DE6A-DC4A-8E50-AF3E2D26A748}" type="presOf" srcId="{65FD3578-CCFD-D849-8DE5-A9DD70231955}" destId="{83227CFF-3E45-4144-993F-F3C9579DE3D8}" srcOrd="0" destOrd="0" presId="urn:microsoft.com/office/officeart/2005/8/layout/hProcess4"/>
    <dgm:cxn modelId="{384E6CF7-7567-EE40-9C84-970504B52C8F}" type="presOf" srcId="{F72F520B-80C8-9A4F-AE98-549C89BBE108}" destId="{F6B7C580-5A86-0849-A654-063FB92AC5EA}" srcOrd="0" destOrd="0" presId="urn:microsoft.com/office/officeart/2005/8/layout/hProcess4"/>
    <dgm:cxn modelId="{709B171A-E706-A347-A1F2-B6EE49DDA02E}" type="presOf" srcId="{CB640770-EA90-2F4B-B7BF-0CC702198CE2}" destId="{63424826-B30E-764F-B9E1-5150A3762249}" srcOrd="1" destOrd="0" presId="urn:microsoft.com/office/officeart/2005/8/layout/hProcess4"/>
    <dgm:cxn modelId="{61C431F6-53D2-3D44-8AB8-E3F3FF64451A}" type="presOf" srcId="{3FD6F371-39EC-B445-B52E-366ECC45151F}" destId="{1F9EDB10-B2A9-054A-A4CB-7815C957BE60}" srcOrd="0" destOrd="0" presId="urn:microsoft.com/office/officeart/2005/8/layout/hProcess4"/>
    <dgm:cxn modelId="{C8FE5689-9A01-8F4D-B3FB-49A802F1462F}" srcId="{3FD6F371-39EC-B445-B52E-366ECC45151F}" destId="{CB640770-EA90-2F4B-B7BF-0CC702198CE2}" srcOrd="0" destOrd="0" parTransId="{9C5287B9-5DE5-5649-B88E-3A76AFE9402E}" sibTransId="{0163ACEC-1340-8540-BDA6-886C7EB75C05}"/>
    <dgm:cxn modelId="{7F80AB12-54F9-D34D-B8AF-90C9B799795A}" srcId="{4A9AF2F8-9BB3-3D40-B54D-0F90B03458C8}" destId="{A4173D74-24AA-AF4D-A575-FCA95BADAAE3}" srcOrd="1" destOrd="0" parTransId="{BDB5BED0-0750-F64F-9718-710086B973FA}" sibTransId="{167266AA-DFCF-714E-B0CF-625882DB2ADB}"/>
    <dgm:cxn modelId="{591A8661-F721-C447-88C2-C580780D90F6}" srcId="{3FD6F371-39EC-B445-B52E-366ECC45151F}" destId="{22755BF4-3DEC-B744-9640-5A13FAE1F8DF}" srcOrd="1" destOrd="0" parTransId="{2FCDF4BB-9173-7447-A8CB-E9C653278ADA}" sibTransId="{9217D697-E5AE-A54E-B68F-2028C9D40E88}"/>
    <dgm:cxn modelId="{741AE67B-0B61-7446-B941-DDD93878452C}" type="presOf" srcId="{65FD3578-CCFD-D849-8DE5-A9DD70231955}" destId="{A0B03360-AB2D-364E-B245-9E85ED0060C5}" srcOrd="1" destOrd="0" presId="urn:microsoft.com/office/officeart/2005/8/layout/hProcess4"/>
    <dgm:cxn modelId="{BA2FFD10-93CC-1744-AA03-2EBBAE9E972A}" srcId="{A4173D74-24AA-AF4D-A575-FCA95BADAAE3}" destId="{5371B88D-F770-1D41-A78D-D09A06D709A3}" srcOrd="1" destOrd="0" parTransId="{27744289-372B-9B45-ABF2-CBB0C09FAB5A}" sibTransId="{75B02E40-E46B-1541-BAEA-43FAD922275C}"/>
    <dgm:cxn modelId="{615C2330-9B75-214B-B603-6C6B9F82F08C}" type="presOf" srcId="{F72F520B-80C8-9A4F-AE98-549C89BBE108}" destId="{5008B26A-5DA0-2140-8FF4-FDF945C3D30C}" srcOrd="1" destOrd="0" presId="urn:microsoft.com/office/officeart/2005/8/layout/hProcess4"/>
    <dgm:cxn modelId="{53AA8708-B5EC-174C-AAC3-6F6C0C3931DC}" type="presOf" srcId="{EE650BB0-DB3F-C54C-911B-424156B3D18A}" destId="{449CD587-553E-1C4C-BEA1-AAD66B2E1D34}" srcOrd="0" destOrd="2" presId="urn:microsoft.com/office/officeart/2005/8/layout/hProcess4"/>
    <dgm:cxn modelId="{45F3F657-DF80-C04A-ACE4-BFDEB2CCD006}" type="presOf" srcId="{4A9AF2F8-9BB3-3D40-B54D-0F90B03458C8}" destId="{1DC6D928-CEEC-8E49-BF87-EFF450C32D2F}" srcOrd="0" destOrd="0" presId="urn:microsoft.com/office/officeart/2005/8/layout/hProcess4"/>
    <dgm:cxn modelId="{93166073-2F0A-BB44-9707-3FC1CC3702AB}" srcId="{37A812FD-D7C5-1445-9155-C3655E5291F1}" destId="{65FD3578-CCFD-D849-8DE5-A9DD70231955}" srcOrd="0" destOrd="0" parTransId="{ED476C18-6A1D-8D46-B93D-3963E88B22B2}" sibTransId="{8456CDF9-781E-C54B-AB3D-ACA362B6BF90}"/>
    <dgm:cxn modelId="{A9BB0C57-2A2D-384E-A942-EA406FF5CA43}" type="presOf" srcId="{A9B12135-523E-F648-97D3-24FEE56D81AC}" destId="{A0B03360-AB2D-364E-B245-9E85ED0060C5}" srcOrd="1" destOrd="1" presId="urn:microsoft.com/office/officeart/2005/8/layout/hProcess4"/>
    <dgm:cxn modelId="{45E1261E-D8FE-124E-84BC-E03DA100F73D}" srcId="{4A9AF2F8-9BB3-3D40-B54D-0F90B03458C8}" destId="{3FD6F371-39EC-B445-B52E-366ECC45151F}" srcOrd="0" destOrd="0" parTransId="{EDA4DA67-FD1A-664F-B2D2-08394551A602}" sibTransId="{816D0DFB-E0AD-3D40-862C-A3CA5BA9B851}"/>
    <dgm:cxn modelId="{83EA0528-266A-884B-BE3E-9C2ED63035BD}" srcId="{3FD6F371-39EC-B445-B52E-366ECC45151F}" destId="{7F260C8A-E571-9144-AD5F-E59056CB92E5}" srcOrd="3" destOrd="0" parTransId="{4E678639-36FD-BC41-B069-6AEDE4366578}" sibTransId="{ABBCD4B5-6BC6-404C-B618-7B7F4E789388}"/>
    <dgm:cxn modelId="{C631C52C-866A-6C48-80F3-A23E11EB7090}" srcId="{3FD6F371-39EC-B445-B52E-366ECC45151F}" destId="{EE650BB0-DB3F-C54C-911B-424156B3D18A}" srcOrd="2" destOrd="0" parTransId="{D2DD4C0F-5DFC-8D4B-A3D5-DABF4F172895}" sibTransId="{BB9985CE-8BA7-8B46-9939-6E1045E2B6A5}"/>
    <dgm:cxn modelId="{0DA3234A-AD8B-7B43-8986-8B4A2DDEA267}" type="presOf" srcId="{CB640770-EA90-2F4B-B7BF-0CC702198CE2}" destId="{449CD587-553E-1C4C-BEA1-AAD66B2E1D34}" srcOrd="0" destOrd="0" presId="urn:microsoft.com/office/officeart/2005/8/layout/hProcess4"/>
    <dgm:cxn modelId="{1191B6A0-C7AA-724F-9D30-11E93C0A82BF}" type="presParOf" srcId="{1DC6D928-CEEC-8E49-BF87-EFF450C32D2F}" destId="{AD3DD968-22D4-4E41-855D-068BC2CF259D}" srcOrd="0" destOrd="0" presId="urn:microsoft.com/office/officeart/2005/8/layout/hProcess4"/>
    <dgm:cxn modelId="{984D84D9-4214-0249-8B92-EC771359F786}" type="presParOf" srcId="{1DC6D928-CEEC-8E49-BF87-EFF450C32D2F}" destId="{61581F59-BD67-7D44-93E4-649C94A53988}" srcOrd="1" destOrd="0" presId="urn:microsoft.com/office/officeart/2005/8/layout/hProcess4"/>
    <dgm:cxn modelId="{571C4DFA-151D-3740-B3C7-18023CA20968}" type="presParOf" srcId="{1DC6D928-CEEC-8E49-BF87-EFF450C32D2F}" destId="{72FCDF74-B515-4746-9988-960514D8C324}" srcOrd="2" destOrd="0" presId="urn:microsoft.com/office/officeart/2005/8/layout/hProcess4"/>
    <dgm:cxn modelId="{6A72DFAD-77CD-EA45-855F-5672D2BE2414}" type="presParOf" srcId="{72FCDF74-B515-4746-9988-960514D8C324}" destId="{A4DB51D4-D327-0D48-9052-F7E52634D0BC}" srcOrd="0" destOrd="0" presId="urn:microsoft.com/office/officeart/2005/8/layout/hProcess4"/>
    <dgm:cxn modelId="{7157344F-8388-3443-B800-8B96EF0DBA5F}" type="presParOf" srcId="{A4DB51D4-D327-0D48-9052-F7E52634D0BC}" destId="{B71970FC-8B01-4D4F-BB0B-AB4AB5634027}" srcOrd="0" destOrd="0" presId="urn:microsoft.com/office/officeart/2005/8/layout/hProcess4"/>
    <dgm:cxn modelId="{0E4FC203-AE87-2749-AF7D-9E89CD6F593A}" type="presParOf" srcId="{A4DB51D4-D327-0D48-9052-F7E52634D0BC}" destId="{449CD587-553E-1C4C-BEA1-AAD66B2E1D34}" srcOrd="1" destOrd="0" presId="urn:microsoft.com/office/officeart/2005/8/layout/hProcess4"/>
    <dgm:cxn modelId="{FA5EE37D-94D1-F34E-8DC2-BD319B4A5317}" type="presParOf" srcId="{A4DB51D4-D327-0D48-9052-F7E52634D0BC}" destId="{63424826-B30E-764F-B9E1-5150A3762249}" srcOrd="2" destOrd="0" presId="urn:microsoft.com/office/officeart/2005/8/layout/hProcess4"/>
    <dgm:cxn modelId="{D4226962-ADE0-8040-B10A-B75ABDF4C672}" type="presParOf" srcId="{A4DB51D4-D327-0D48-9052-F7E52634D0BC}" destId="{1F9EDB10-B2A9-054A-A4CB-7815C957BE60}" srcOrd="3" destOrd="0" presId="urn:microsoft.com/office/officeart/2005/8/layout/hProcess4"/>
    <dgm:cxn modelId="{84FF7142-583B-4E49-8E0D-55CEA2DC59FD}" type="presParOf" srcId="{A4DB51D4-D327-0D48-9052-F7E52634D0BC}" destId="{2D277485-B389-514F-9C56-EC0FA079592F}" srcOrd="4" destOrd="0" presId="urn:microsoft.com/office/officeart/2005/8/layout/hProcess4"/>
    <dgm:cxn modelId="{A63EDAF6-9294-6A40-ACEC-95992FD674E3}" type="presParOf" srcId="{72FCDF74-B515-4746-9988-960514D8C324}" destId="{CB709038-E1C3-3741-BC87-B546CF687DC9}" srcOrd="1" destOrd="0" presId="urn:microsoft.com/office/officeart/2005/8/layout/hProcess4"/>
    <dgm:cxn modelId="{9C5092EF-2785-4747-ADEE-00D9D6341646}" type="presParOf" srcId="{72FCDF74-B515-4746-9988-960514D8C324}" destId="{DDB8A8D3-6BDA-624B-810D-DF73CA85E98D}" srcOrd="2" destOrd="0" presId="urn:microsoft.com/office/officeart/2005/8/layout/hProcess4"/>
    <dgm:cxn modelId="{E5C9334C-8EE4-4441-848A-6FF2A26E00FB}" type="presParOf" srcId="{DDB8A8D3-6BDA-624B-810D-DF73CA85E98D}" destId="{0F07CAA7-8542-CC48-83F9-83DE4E6CD9FF}" srcOrd="0" destOrd="0" presId="urn:microsoft.com/office/officeart/2005/8/layout/hProcess4"/>
    <dgm:cxn modelId="{F5FD7EC8-EE26-D64A-B0C0-7352DD7B0278}" type="presParOf" srcId="{DDB8A8D3-6BDA-624B-810D-DF73CA85E98D}" destId="{F6B7C580-5A86-0849-A654-063FB92AC5EA}" srcOrd="1" destOrd="0" presId="urn:microsoft.com/office/officeart/2005/8/layout/hProcess4"/>
    <dgm:cxn modelId="{943FD110-1335-E94C-A2F3-0DEE27B0B397}" type="presParOf" srcId="{DDB8A8D3-6BDA-624B-810D-DF73CA85E98D}" destId="{5008B26A-5DA0-2140-8FF4-FDF945C3D30C}" srcOrd="2" destOrd="0" presId="urn:microsoft.com/office/officeart/2005/8/layout/hProcess4"/>
    <dgm:cxn modelId="{DCE2CB39-05AA-9842-90F5-B1F7F780426A}" type="presParOf" srcId="{DDB8A8D3-6BDA-624B-810D-DF73CA85E98D}" destId="{BC93C04D-47A2-DC4E-AE0A-F97966BA40E3}" srcOrd="3" destOrd="0" presId="urn:microsoft.com/office/officeart/2005/8/layout/hProcess4"/>
    <dgm:cxn modelId="{FDB67B04-61EA-8349-996D-BDCFBBF4322A}" type="presParOf" srcId="{DDB8A8D3-6BDA-624B-810D-DF73CA85E98D}" destId="{104889D7-F97A-FE46-9801-74A35685F48A}" srcOrd="4" destOrd="0" presId="urn:microsoft.com/office/officeart/2005/8/layout/hProcess4"/>
    <dgm:cxn modelId="{23CEF542-018A-8448-B8EE-8BB3C32404E0}" type="presParOf" srcId="{72FCDF74-B515-4746-9988-960514D8C324}" destId="{E2202F98-4C28-0442-8F6D-69D1824B38C3}" srcOrd="3" destOrd="0" presId="urn:microsoft.com/office/officeart/2005/8/layout/hProcess4"/>
    <dgm:cxn modelId="{475272AA-2C7D-5D4B-B67D-712DF6939F7F}" type="presParOf" srcId="{72FCDF74-B515-4746-9988-960514D8C324}" destId="{518EA14D-7F11-3E4B-BBD6-695B772C8A21}" srcOrd="4" destOrd="0" presId="urn:microsoft.com/office/officeart/2005/8/layout/hProcess4"/>
    <dgm:cxn modelId="{CB5B5446-50F5-D147-A0E7-072BA0E0B256}" type="presParOf" srcId="{518EA14D-7F11-3E4B-BBD6-695B772C8A21}" destId="{5985B070-C6A1-F84D-90F7-D37DF6AA35B7}" srcOrd="0" destOrd="0" presId="urn:microsoft.com/office/officeart/2005/8/layout/hProcess4"/>
    <dgm:cxn modelId="{2E14932C-009B-9842-B184-15EDCB07D3BD}" type="presParOf" srcId="{518EA14D-7F11-3E4B-BBD6-695B772C8A21}" destId="{83227CFF-3E45-4144-993F-F3C9579DE3D8}" srcOrd="1" destOrd="0" presId="urn:microsoft.com/office/officeart/2005/8/layout/hProcess4"/>
    <dgm:cxn modelId="{AD1881E5-6DA9-0A4A-B71C-AE23921DA5D1}" type="presParOf" srcId="{518EA14D-7F11-3E4B-BBD6-695B772C8A21}" destId="{A0B03360-AB2D-364E-B245-9E85ED0060C5}" srcOrd="2" destOrd="0" presId="urn:microsoft.com/office/officeart/2005/8/layout/hProcess4"/>
    <dgm:cxn modelId="{C577EB83-B41A-B84E-B6A8-F61A4151EDD1}" type="presParOf" srcId="{518EA14D-7F11-3E4B-BBD6-695B772C8A21}" destId="{521987DE-A8E1-EF40-9330-AE9AD22F1E76}" srcOrd="3" destOrd="0" presId="urn:microsoft.com/office/officeart/2005/8/layout/hProcess4"/>
    <dgm:cxn modelId="{57B60DAF-FCD6-9E43-B3D7-89431160F622}" type="presParOf" srcId="{518EA14D-7F11-3E4B-BBD6-695B772C8A21}" destId="{5AE5CFA3-89E6-8848-9840-FC6F1FA8B3D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FC1915-C2D0-CE48-9F3E-FD51D993AFBA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ADDE33-3FAA-814F-8E6A-3ACA2FFF10F8}">
      <dgm:prSet phldrT="[Text]"/>
      <dgm:spPr/>
      <dgm:t>
        <a:bodyPr/>
        <a:lstStyle/>
        <a:p>
          <a:r>
            <a:rPr lang="en-US" dirty="0" smtClean="0"/>
            <a:t>General Topic</a:t>
          </a:r>
          <a:endParaRPr lang="en-US" dirty="0"/>
        </a:p>
      </dgm:t>
    </dgm:pt>
    <dgm:pt modelId="{35BCF466-38F0-0348-AB5A-2ACB2A2B1BBB}" type="parTrans" cxnId="{4C4AF238-4BD8-3A4B-BD99-B76209714EFD}">
      <dgm:prSet/>
      <dgm:spPr/>
      <dgm:t>
        <a:bodyPr/>
        <a:lstStyle/>
        <a:p>
          <a:endParaRPr lang="en-US"/>
        </a:p>
      </dgm:t>
    </dgm:pt>
    <dgm:pt modelId="{E3C054E1-8770-E042-8C7F-AAD6C1D3701F}" type="sibTrans" cxnId="{4C4AF238-4BD8-3A4B-BD99-B76209714EFD}">
      <dgm:prSet/>
      <dgm:spPr/>
      <dgm:t>
        <a:bodyPr/>
        <a:lstStyle/>
        <a:p>
          <a:endParaRPr lang="en-US"/>
        </a:p>
      </dgm:t>
    </dgm:pt>
    <dgm:pt modelId="{0F472E05-477D-EA4C-B218-AD1DD6F57AF8}">
      <dgm:prSet phldrT="[Text]"/>
      <dgm:spPr/>
      <dgm:t>
        <a:bodyPr/>
        <a:lstStyle/>
        <a:p>
          <a:r>
            <a:rPr lang="en-US" dirty="0" smtClean="0"/>
            <a:t>__________________________</a:t>
          </a:r>
          <a:endParaRPr lang="en-US" dirty="0"/>
        </a:p>
      </dgm:t>
    </dgm:pt>
    <dgm:pt modelId="{A199C224-9B15-614F-92C6-C6EE7B26D337}" type="parTrans" cxnId="{C550A029-DF89-0343-A41F-D8CC261E2C27}">
      <dgm:prSet/>
      <dgm:spPr/>
      <dgm:t>
        <a:bodyPr/>
        <a:lstStyle/>
        <a:p>
          <a:endParaRPr lang="en-US"/>
        </a:p>
      </dgm:t>
    </dgm:pt>
    <dgm:pt modelId="{78E36344-4988-EC42-82C2-76EE2E39FFEE}" type="sibTrans" cxnId="{C550A029-DF89-0343-A41F-D8CC261E2C27}">
      <dgm:prSet/>
      <dgm:spPr/>
      <dgm:t>
        <a:bodyPr/>
        <a:lstStyle/>
        <a:p>
          <a:endParaRPr lang="en-US"/>
        </a:p>
      </dgm:t>
    </dgm:pt>
    <dgm:pt modelId="{2C7C1956-E908-204F-B3F7-96DCDF027A56}">
      <dgm:prSet phldrT="[Text]"/>
      <dgm:spPr/>
      <dgm:t>
        <a:bodyPr/>
        <a:lstStyle/>
        <a:p>
          <a:r>
            <a:rPr lang="en-US" dirty="0" smtClean="0"/>
            <a:t>Subtopic</a:t>
          </a:r>
          <a:endParaRPr lang="en-US" dirty="0"/>
        </a:p>
      </dgm:t>
    </dgm:pt>
    <dgm:pt modelId="{78756FBF-164B-574D-95F8-BC34EA4B5A68}" type="parTrans" cxnId="{5494030C-1EE3-2D43-A2F6-5B943F446D75}">
      <dgm:prSet/>
      <dgm:spPr/>
      <dgm:t>
        <a:bodyPr/>
        <a:lstStyle/>
        <a:p>
          <a:endParaRPr lang="en-US"/>
        </a:p>
      </dgm:t>
    </dgm:pt>
    <dgm:pt modelId="{BAF64732-871F-B349-A1DF-8E525CBA7FC9}" type="sibTrans" cxnId="{5494030C-1EE3-2D43-A2F6-5B943F446D75}">
      <dgm:prSet/>
      <dgm:spPr/>
      <dgm:t>
        <a:bodyPr/>
        <a:lstStyle/>
        <a:p>
          <a:endParaRPr lang="en-US"/>
        </a:p>
      </dgm:t>
    </dgm:pt>
    <dgm:pt modelId="{B0305E2A-8E65-6943-8436-9AF8C2EEF5A3}">
      <dgm:prSet phldrT="[Text]"/>
      <dgm:spPr/>
      <dgm:t>
        <a:bodyPr/>
        <a:lstStyle/>
        <a:p>
          <a:r>
            <a:rPr lang="en-US" dirty="0" smtClean="0"/>
            <a:t>_____________________________</a:t>
          </a:r>
          <a:endParaRPr lang="en-US" dirty="0"/>
        </a:p>
      </dgm:t>
    </dgm:pt>
    <dgm:pt modelId="{4EC3C094-F628-5A4C-BB0C-8E8A56D51647}" type="parTrans" cxnId="{FEFDC94C-8418-5846-A76B-B845157FDC53}">
      <dgm:prSet/>
      <dgm:spPr/>
      <dgm:t>
        <a:bodyPr/>
        <a:lstStyle/>
        <a:p>
          <a:endParaRPr lang="en-US"/>
        </a:p>
      </dgm:t>
    </dgm:pt>
    <dgm:pt modelId="{0527C54A-0480-1C4D-B4C6-FAA198089275}" type="sibTrans" cxnId="{FEFDC94C-8418-5846-A76B-B845157FDC53}">
      <dgm:prSet/>
      <dgm:spPr/>
      <dgm:t>
        <a:bodyPr/>
        <a:lstStyle/>
        <a:p>
          <a:endParaRPr lang="en-US"/>
        </a:p>
      </dgm:t>
    </dgm:pt>
    <dgm:pt modelId="{321ED895-F3D1-6C4A-AA08-4FCFE0E6CAC3}">
      <dgm:prSet phldrT="[Text]"/>
      <dgm:spPr/>
      <dgm:t>
        <a:bodyPr/>
        <a:lstStyle/>
        <a:p>
          <a:r>
            <a:rPr lang="en-US" dirty="0" smtClean="0"/>
            <a:t>Limited Topic</a:t>
          </a:r>
          <a:endParaRPr lang="en-US" dirty="0"/>
        </a:p>
      </dgm:t>
    </dgm:pt>
    <dgm:pt modelId="{E93E83FD-A3E3-D046-AB9C-B07B35C75769}" type="parTrans" cxnId="{80F7AEA8-BEAE-8840-B9A3-D98182ABA3B0}">
      <dgm:prSet/>
      <dgm:spPr/>
      <dgm:t>
        <a:bodyPr/>
        <a:lstStyle/>
        <a:p>
          <a:endParaRPr lang="en-US"/>
        </a:p>
      </dgm:t>
    </dgm:pt>
    <dgm:pt modelId="{4F9F55E8-18DE-F246-8CF2-2790BA8C852C}" type="sibTrans" cxnId="{80F7AEA8-BEAE-8840-B9A3-D98182ABA3B0}">
      <dgm:prSet/>
      <dgm:spPr/>
      <dgm:t>
        <a:bodyPr/>
        <a:lstStyle/>
        <a:p>
          <a:endParaRPr lang="en-US"/>
        </a:p>
      </dgm:t>
    </dgm:pt>
    <dgm:pt modelId="{7BAEF542-D185-D34C-9236-6CD068E02C67}">
      <dgm:prSet phldrT="[Text]"/>
      <dgm:spPr/>
      <dgm:t>
        <a:bodyPr/>
        <a:lstStyle/>
        <a:p>
          <a:r>
            <a:rPr lang="en-US" dirty="0" smtClean="0"/>
            <a:t>_________________________________</a:t>
          </a:r>
          <a:endParaRPr lang="en-US" dirty="0"/>
        </a:p>
      </dgm:t>
    </dgm:pt>
    <dgm:pt modelId="{0C385977-C276-4043-A564-D39F5625A33E}" type="parTrans" cxnId="{A1CB2932-D34E-4D4F-B773-7A5C0C4A036A}">
      <dgm:prSet/>
      <dgm:spPr/>
      <dgm:t>
        <a:bodyPr/>
        <a:lstStyle/>
        <a:p>
          <a:endParaRPr lang="en-US"/>
        </a:p>
      </dgm:t>
    </dgm:pt>
    <dgm:pt modelId="{E084C7D4-8AFF-E74D-B2B4-AFCC546FBF0C}" type="sibTrans" cxnId="{A1CB2932-D34E-4D4F-B773-7A5C0C4A036A}">
      <dgm:prSet/>
      <dgm:spPr/>
      <dgm:t>
        <a:bodyPr/>
        <a:lstStyle/>
        <a:p>
          <a:endParaRPr lang="en-US"/>
        </a:p>
      </dgm:t>
    </dgm:pt>
    <dgm:pt modelId="{EAEEC65B-54F9-4346-AAE0-4FD2BE1B1451}">
      <dgm:prSet phldrT="[Text]"/>
      <dgm:spPr/>
      <dgm:t>
        <a:bodyPr/>
        <a:lstStyle/>
        <a:p>
          <a:r>
            <a:rPr lang="en-US" dirty="0" smtClean="0"/>
            <a:t>_________________________________</a:t>
          </a:r>
          <a:endParaRPr lang="en-US" dirty="0"/>
        </a:p>
      </dgm:t>
    </dgm:pt>
    <dgm:pt modelId="{C82DFB2C-1B5E-9B46-99CC-C370A7EFA9B8}" type="parTrans" cxnId="{61E6BAD1-8C39-2C47-8FBB-464875DED250}">
      <dgm:prSet/>
      <dgm:spPr/>
      <dgm:t>
        <a:bodyPr/>
        <a:lstStyle/>
        <a:p>
          <a:endParaRPr lang="en-US"/>
        </a:p>
      </dgm:t>
    </dgm:pt>
    <dgm:pt modelId="{F2F2F146-E30A-D642-BCBF-346F678D46AF}" type="sibTrans" cxnId="{61E6BAD1-8C39-2C47-8FBB-464875DED250}">
      <dgm:prSet/>
      <dgm:spPr/>
      <dgm:t>
        <a:bodyPr/>
        <a:lstStyle/>
        <a:p>
          <a:endParaRPr lang="en-US"/>
        </a:p>
      </dgm:t>
    </dgm:pt>
    <dgm:pt modelId="{E28B6AA9-1C31-3C4B-9CE7-47CDBE7C1824}">
      <dgm:prSet phldrT="[Text]"/>
      <dgm:spPr/>
      <dgm:t>
        <a:bodyPr/>
        <a:lstStyle/>
        <a:p>
          <a:endParaRPr lang="en-US" dirty="0"/>
        </a:p>
      </dgm:t>
    </dgm:pt>
    <dgm:pt modelId="{87DB79DF-8940-E54D-8AA0-0BD903CEC6C0}" type="parTrans" cxnId="{EF7A1ECA-54E1-8E41-90AD-613DCEFE6EFF}">
      <dgm:prSet/>
      <dgm:spPr/>
      <dgm:t>
        <a:bodyPr/>
        <a:lstStyle/>
        <a:p>
          <a:endParaRPr lang="en-US"/>
        </a:p>
      </dgm:t>
    </dgm:pt>
    <dgm:pt modelId="{0B96FA07-C17D-8044-98FA-A3B1DC331D5C}" type="sibTrans" cxnId="{EF7A1ECA-54E1-8E41-90AD-613DCEFE6EFF}">
      <dgm:prSet/>
      <dgm:spPr/>
      <dgm:t>
        <a:bodyPr/>
        <a:lstStyle/>
        <a:p>
          <a:endParaRPr lang="en-US"/>
        </a:p>
      </dgm:t>
    </dgm:pt>
    <dgm:pt modelId="{06D366B3-6751-274F-BAAF-A7A279D454D1}">
      <dgm:prSet phldrT="[Text]"/>
      <dgm:spPr/>
      <dgm:t>
        <a:bodyPr/>
        <a:lstStyle/>
        <a:p>
          <a:r>
            <a:rPr lang="en-US" dirty="0" smtClean="0"/>
            <a:t>______________________________</a:t>
          </a:r>
          <a:endParaRPr lang="en-US" dirty="0"/>
        </a:p>
      </dgm:t>
    </dgm:pt>
    <dgm:pt modelId="{6E3ABDB3-E702-2E4D-8999-9F8496C35661}" type="parTrans" cxnId="{CAC76160-680A-574F-9FB5-AB1ACCC21D1D}">
      <dgm:prSet/>
      <dgm:spPr/>
      <dgm:t>
        <a:bodyPr/>
        <a:lstStyle/>
        <a:p>
          <a:endParaRPr lang="en-US"/>
        </a:p>
      </dgm:t>
    </dgm:pt>
    <dgm:pt modelId="{A666D84E-1B8E-4549-9631-DB2162412D04}" type="sibTrans" cxnId="{CAC76160-680A-574F-9FB5-AB1ACCC21D1D}">
      <dgm:prSet/>
      <dgm:spPr/>
      <dgm:t>
        <a:bodyPr/>
        <a:lstStyle/>
        <a:p>
          <a:endParaRPr lang="en-US"/>
        </a:p>
      </dgm:t>
    </dgm:pt>
    <dgm:pt modelId="{E1560B45-8E4F-454C-80E5-9C1EBAE6EAE8}">
      <dgm:prSet phldrT="[Text]"/>
      <dgm:spPr/>
      <dgm:t>
        <a:bodyPr/>
        <a:lstStyle/>
        <a:p>
          <a:endParaRPr lang="en-US" dirty="0"/>
        </a:p>
      </dgm:t>
    </dgm:pt>
    <dgm:pt modelId="{73BD5C2D-CDA8-4548-9FE7-0C64666D1849}" type="parTrans" cxnId="{130F2008-97EF-3544-9ABD-70B06209A4CA}">
      <dgm:prSet/>
      <dgm:spPr/>
      <dgm:t>
        <a:bodyPr/>
        <a:lstStyle/>
        <a:p>
          <a:endParaRPr lang="en-US"/>
        </a:p>
      </dgm:t>
    </dgm:pt>
    <dgm:pt modelId="{7932032D-2B1F-E347-8AC3-D579407D34FA}" type="sibTrans" cxnId="{130F2008-97EF-3544-9ABD-70B06209A4CA}">
      <dgm:prSet/>
      <dgm:spPr/>
      <dgm:t>
        <a:bodyPr/>
        <a:lstStyle/>
        <a:p>
          <a:endParaRPr lang="en-US"/>
        </a:p>
      </dgm:t>
    </dgm:pt>
    <dgm:pt modelId="{4A27EE86-87D9-9D4F-AE18-EBBAC9752217}">
      <dgm:prSet phldrT="[Text]"/>
      <dgm:spPr/>
      <dgm:t>
        <a:bodyPr/>
        <a:lstStyle/>
        <a:p>
          <a:r>
            <a:rPr lang="en-US" dirty="0" smtClean="0"/>
            <a:t>_________________________________</a:t>
          </a:r>
          <a:endParaRPr lang="en-US" dirty="0"/>
        </a:p>
      </dgm:t>
    </dgm:pt>
    <dgm:pt modelId="{774D09AA-42E8-9B45-A01E-562285D9D1A6}" type="parTrans" cxnId="{A599B872-251F-6F4A-84A9-F1B9E2F344E7}">
      <dgm:prSet/>
      <dgm:spPr/>
      <dgm:t>
        <a:bodyPr/>
        <a:lstStyle/>
        <a:p>
          <a:endParaRPr lang="en-US"/>
        </a:p>
      </dgm:t>
    </dgm:pt>
    <dgm:pt modelId="{90102193-E672-8D4A-AED8-4DBC0347C5D9}" type="sibTrans" cxnId="{A599B872-251F-6F4A-84A9-F1B9E2F344E7}">
      <dgm:prSet/>
      <dgm:spPr/>
      <dgm:t>
        <a:bodyPr/>
        <a:lstStyle/>
        <a:p>
          <a:endParaRPr lang="en-US"/>
        </a:p>
      </dgm:t>
    </dgm:pt>
    <dgm:pt modelId="{5B0CC329-D594-5945-BC71-FE68BFE12337}">
      <dgm:prSet phldrT="[Text]"/>
      <dgm:spPr/>
      <dgm:t>
        <a:bodyPr/>
        <a:lstStyle/>
        <a:p>
          <a:endParaRPr lang="en-US" dirty="0"/>
        </a:p>
      </dgm:t>
    </dgm:pt>
    <dgm:pt modelId="{9710093F-3420-0743-AF9C-EC327475626A}" type="parTrans" cxnId="{567AAB47-5D73-DE49-A2E2-796C4B999C91}">
      <dgm:prSet/>
      <dgm:spPr/>
      <dgm:t>
        <a:bodyPr/>
        <a:lstStyle/>
        <a:p>
          <a:endParaRPr lang="en-US"/>
        </a:p>
      </dgm:t>
    </dgm:pt>
    <dgm:pt modelId="{F9F97D2E-039B-0F49-85DD-B6C4E46033F6}" type="sibTrans" cxnId="{567AAB47-5D73-DE49-A2E2-796C4B999C91}">
      <dgm:prSet/>
      <dgm:spPr/>
      <dgm:t>
        <a:bodyPr/>
        <a:lstStyle/>
        <a:p>
          <a:endParaRPr lang="en-US"/>
        </a:p>
      </dgm:t>
    </dgm:pt>
    <dgm:pt modelId="{603CA075-09BD-7E44-B199-58A46E83322E}" type="pres">
      <dgm:prSet presAssocID="{93FC1915-C2D0-CE48-9F3E-FD51D993AFBA}" presName="rootnode" presStyleCnt="0">
        <dgm:presLayoutVars>
          <dgm:chMax/>
          <dgm:chPref/>
          <dgm:dir/>
          <dgm:animLvl val="lvl"/>
        </dgm:presLayoutVars>
      </dgm:prSet>
      <dgm:spPr/>
    </dgm:pt>
    <dgm:pt modelId="{FC3B2715-993A-DC4C-809C-D82B319A6E31}" type="pres">
      <dgm:prSet presAssocID="{0BADDE33-3FAA-814F-8E6A-3ACA2FFF10F8}" presName="composite" presStyleCnt="0"/>
      <dgm:spPr/>
    </dgm:pt>
    <dgm:pt modelId="{F93472EF-645F-C14D-B96A-BAB3B5C3362B}" type="pres">
      <dgm:prSet presAssocID="{0BADDE33-3FAA-814F-8E6A-3ACA2FFF10F8}" presName="bentUpArrow1" presStyleLbl="alignImgPlace1" presStyleIdx="0" presStyleCnt="2" custLinFactNeighborX="3067" custLinFactNeighborY="-18114"/>
      <dgm:spPr/>
    </dgm:pt>
    <dgm:pt modelId="{09AEC455-9197-474C-99BA-0582CC436FED}" type="pres">
      <dgm:prSet presAssocID="{0BADDE33-3FAA-814F-8E6A-3ACA2FFF10F8}" presName="ParentText" presStyleLbl="node1" presStyleIdx="0" presStyleCnt="3" custLinFactNeighborX="6541" custLinFactNeighborY="-2691">
        <dgm:presLayoutVars>
          <dgm:chMax val="1"/>
          <dgm:chPref val="1"/>
          <dgm:bulletEnabled val="1"/>
        </dgm:presLayoutVars>
      </dgm:prSet>
      <dgm:spPr/>
    </dgm:pt>
    <dgm:pt modelId="{7C5AF30E-512B-2445-92B9-068E89E104DF}" type="pres">
      <dgm:prSet presAssocID="{0BADDE33-3FAA-814F-8E6A-3ACA2FFF10F8}" presName="ChildText" presStyleLbl="revTx" presStyleIdx="0" presStyleCnt="3" custScaleX="339235" custLinFactX="26613" custLinFactNeighborX="100000" custLinFactNeighborY="0">
        <dgm:presLayoutVars>
          <dgm:chMax val="0"/>
          <dgm:chPref val="0"/>
          <dgm:bulletEnabled val="1"/>
        </dgm:presLayoutVars>
      </dgm:prSet>
      <dgm:spPr/>
    </dgm:pt>
    <dgm:pt modelId="{E7BB4CE7-FDDB-1D44-825E-7EA9DC97CFA0}" type="pres">
      <dgm:prSet presAssocID="{E3C054E1-8770-E042-8C7F-AAD6C1D3701F}" presName="sibTrans" presStyleCnt="0"/>
      <dgm:spPr/>
    </dgm:pt>
    <dgm:pt modelId="{CAF843B2-DE7D-444C-86B4-59A933A5A732}" type="pres">
      <dgm:prSet presAssocID="{2C7C1956-E908-204F-B3F7-96DCDF027A56}" presName="composite" presStyleCnt="0"/>
      <dgm:spPr/>
    </dgm:pt>
    <dgm:pt modelId="{F208F0D2-C37D-C748-8A74-7AABB49E1A9D}" type="pres">
      <dgm:prSet presAssocID="{2C7C1956-E908-204F-B3F7-96DCDF027A56}" presName="bentUpArrow1" presStyleLbl="alignImgPlace1" presStyleIdx="1" presStyleCnt="2" custLinFactNeighborX="-50951" custLinFactNeighborY="-8912"/>
      <dgm:spPr/>
    </dgm:pt>
    <dgm:pt modelId="{43E71F48-6035-4044-986D-B1405C03C792}" type="pres">
      <dgm:prSet presAssocID="{2C7C1956-E908-204F-B3F7-96DCDF027A56}" presName="ParentText" presStyleLbl="node1" presStyleIdx="1" presStyleCnt="3" custLinFactNeighborX="-28002" custLinFactNeighborY="-6018">
        <dgm:presLayoutVars>
          <dgm:chMax val="1"/>
          <dgm:chPref val="1"/>
          <dgm:bulletEnabled val="1"/>
        </dgm:presLayoutVars>
      </dgm:prSet>
      <dgm:spPr/>
    </dgm:pt>
    <dgm:pt modelId="{B8B0AA11-752A-C347-B6BD-BCFCADB308C6}" type="pres">
      <dgm:prSet presAssocID="{2C7C1956-E908-204F-B3F7-96DCDF027A56}" presName="ChildText" presStyleLbl="revTx" presStyleIdx="1" presStyleCnt="3" custScaleX="281388" custLinFactNeighborX="92083" custLinFactNeighborY="-1850">
        <dgm:presLayoutVars>
          <dgm:chMax val="0"/>
          <dgm:chPref val="0"/>
          <dgm:bulletEnabled val="1"/>
        </dgm:presLayoutVars>
      </dgm:prSet>
      <dgm:spPr/>
    </dgm:pt>
    <dgm:pt modelId="{5E8AE233-F44D-A84D-A27D-9A91AD8A8C96}" type="pres">
      <dgm:prSet presAssocID="{BAF64732-871F-B349-A1DF-8E525CBA7FC9}" presName="sibTrans" presStyleCnt="0"/>
      <dgm:spPr/>
    </dgm:pt>
    <dgm:pt modelId="{5CD4481C-F22F-B44A-8DD0-09B32193674B}" type="pres">
      <dgm:prSet presAssocID="{321ED895-F3D1-6C4A-AA08-4FCFE0E6CAC3}" presName="composite" presStyleCnt="0"/>
      <dgm:spPr/>
    </dgm:pt>
    <dgm:pt modelId="{71627C79-91A9-9346-9EFE-7C0F1678DE89}" type="pres">
      <dgm:prSet presAssocID="{321ED895-F3D1-6C4A-AA08-4FCFE0E6CAC3}" presName="ParentText" presStyleLbl="node1" presStyleIdx="2" presStyleCnt="3" custLinFactNeighborX="-75341" custLinFactNeighborY="6818">
        <dgm:presLayoutVars>
          <dgm:chMax val="1"/>
          <dgm:chPref val="1"/>
          <dgm:bulletEnabled val="1"/>
        </dgm:presLayoutVars>
      </dgm:prSet>
      <dgm:spPr/>
    </dgm:pt>
    <dgm:pt modelId="{268C7781-3F0E-9649-B956-51ABDD76E59B}" type="pres">
      <dgm:prSet presAssocID="{321ED895-F3D1-6C4A-AA08-4FCFE0E6CAC3}" presName="FinalChildText" presStyleLbl="revTx" presStyleIdx="2" presStyleCnt="3" custScaleX="292605" custScaleY="213083">
        <dgm:presLayoutVars>
          <dgm:chMax val="0"/>
          <dgm:chPref val="0"/>
          <dgm:bulletEnabled val="1"/>
        </dgm:presLayoutVars>
      </dgm:prSet>
      <dgm:spPr/>
    </dgm:pt>
  </dgm:ptLst>
  <dgm:cxnLst>
    <dgm:cxn modelId="{A7C067AD-693E-7F42-A086-CC6CDFC3BE51}" type="presOf" srcId="{0F472E05-477D-EA4C-B218-AD1DD6F57AF8}" destId="{7C5AF30E-512B-2445-92B9-068E89E104DF}" srcOrd="0" destOrd="0" presId="urn:microsoft.com/office/officeart/2005/8/layout/StepDownProcess"/>
    <dgm:cxn modelId="{567AAB47-5D73-DE49-A2E2-796C4B999C91}" srcId="{321ED895-F3D1-6C4A-AA08-4FCFE0E6CAC3}" destId="{5B0CC329-D594-5945-BC71-FE68BFE12337}" srcOrd="3" destOrd="0" parTransId="{9710093F-3420-0743-AF9C-EC327475626A}" sibTransId="{F9F97D2E-039B-0F49-85DD-B6C4E46033F6}"/>
    <dgm:cxn modelId="{51ABCBC9-20FC-6B4D-9758-973B14EDBDB7}" type="presOf" srcId="{06D366B3-6751-274F-BAAF-A7A279D454D1}" destId="{B8B0AA11-752A-C347-B6BD-BCFCADB308C6}" srcOrd="0" destOrd="2" presId="urn:microsoft.com/office/officeart/2005/8/layout/StepDownProcess"/>
    <dgm:cxn modelId="{925638D1-A62E-BB4A-968B-A0F07E6D0C0A}" type="presOf" srcId="{0BADDE33-3FAA-814F-8E6A-3ACA2FFF10F8}" destId="{09AEC455-9197-474C-99BA-0582CC436FED}" srcOrd="0" destOrd="0" presId="urn:microsoft.com/office/officeart/2005/8/layout/StepDownProcess"/>
    <dgm:cxn modelId="{A1CB2932-D34E-4D4F-B773-7A5C0C4A036A}" srcId="{321ED895-F3D1-6C4A-AA08-4FCFE0E6CAC3}" destId="{7BAEF542-D185-D34C-9236-6CD068E02C67}" srcOrd="0" destOrd="0" parTransId="{0C385977-C276-4043-A564-D39F5625A33E}" sibTransId="{E084C7D4-8AFF-E74D-B2B4-AFCC546FBF0C}"/>
    <dgm:cxn modelId="{EF7A1ECA-54E1-8E41-90AD-613DCEFE6EFF}" srcId="{321ED895-F3D1-6C4A-AA08-4FCFE0E6CAC3}" destId="{E28B6AA9-1C31-3C4B-9CE7-47CDBE7C1824}" srcOrd="1" destOrd="0" parTransId="{87DB79DF-8940-E54D-8AA0-0BD903CEC6C0}" sibTransId="{0B96FA07-C17D-8044-98FA-A3B1DC331D5C}"/>
    <dgm:cxn modelId="{5494030C-1EE3-2D43-A2F6-5B943F446D75}" srcId="{93FC1915-C2D0-CE48-9F3E-FD51D993AFBA}" destId="{2C7C1956-E908-204F-B3F7-96DCDF027A56}" srcOrd="1" destOrd="0" parTransId="{78756FBF-164B-574D-95F8-BC34EA4B5A68}" sibTransId="{BAF64732-871F-B349-A1DF-8E525CBA7FC9}"/>
    <dgm:cxn modelId="{C550A029-DF89-0343-A41F-D8CC261E2C27}" srcId="{0BADDE33-3FAA-814F-8E6A-3ACA2FFF10F8}" destId="{0F472E05-477D-EA4C-B218-AD1DD6F57AF8}" srcOrd="0" destOrd="0" parTransId="{A199C224-9B15-614F-92C6-C6EE7B26D337}" sibTransId="{78E36344-4988-EC42-82C2-76EE2E39FFEE}"/>
    <dgm:cxn modelId="{B502A43F-D2EA-2146-8086-C2701687F047}" type="presOf" srcId="{E28B6AA9-1C31-3C4B-9CE7-47CDBE7C1824}" destId="{268C7781-3F0E-9649-B956-51ABDD76E59B}" srcOrd="0" destOrd="1" presId="urn:microsoft.com/office/officeart/2005/8/layout/StepDownProcess"/>
    <dgm:cxn modelId="{881356A8-335A-1842-87EB-6BEA45EBAAA1}" type="presOf" srcId="{2C7C1956-E908-204F-B3F7-96DCDF027A56}" destId="{43E71F48-6035-4044-986D-B1405C03C792}" srcOrd="0" destOrd="0" presId="urn:microsoft.com/office/officeart/2005/8/layout/StepDownProcess"/>
    <dgm:cxn modelId="{A3F187F4-8E64-3D4B-A8F2-2FFF70F0DF69}" type="presOf" srcId="{B0305E2A-8E65-6943-8436-9AF8C2EEF5A3}" destId="{B8B0AA11-752A-C347-B6BD-BCFCADB308C6}" srcOrd="0" destOrd="0" presId="urn:microsoft.com/office/officeart/2005/8/layout/StepDownProcess"/>
    <dgm:cxn modelId="{61E6BAD1-8C39-2C47-8FBB-464875DED250}" srcId="{321ED895-F3D1-6C4A-AA08-4FCFE0E6CAC3}" destId="{EAEEC65B-54F9-4346-AAE0-4FD2BE1B1451}" srcOrd="2" destOrd="0" parTransId="{C82DFB2C-1B5E-9B46-99CC-C370A7EFA9B8}" sibTransId="{F2F2F146-E30A-D642-BCBF-346F678D46AF}"/>
    <dgm:cxn modelId="{130F2008-97EF-3544-9ABD-70B06209A4CA}" srcId="{2C7C1956-E908-204F-B3F7-96DCDF027A56}" destId="{E1560B45-8E4F-454C-80E5-9C1EBAE6EAE8}" srcOrd="1" destOrd="0" parTransId="{73BD5C2D-CDA8-4548-9FE7-0C64666D1849}" sibTransId="{7932032D-2B1F-E347-8AC3-D579407D34FA}"/>
    <dgm:cxn modelId="{6EE6D36A-1058-F14C-8696-20F9A20DE04B}" type="presOf" srcId="{E1560B45-8E4F-454C-80E5-9C1EBAE6EAE8}" destId="{B8B0AA11-752A-C347-B6BD-BCFCADB308C6}" srcOrd="0" destOrd="1" presId="urn:microsoft.com/office/officeart/2005/8/layout/StepDownProcess"/>
    <dgm:cxn modelId="{47EA7973-A35D-CE4A-B296-78D2C744A84F}" type="presOf" srcId="{321ED895-F3D1-6C4A-AA08-4FCFE0E6CAC3}" destId="{71627C79-91A9-9346-9EFE-7C0F1678DE89}" srcOrd="0" destOrd="0" presId="urn:microsoft.com/office/officeart/2005/8/layout/StepDownProcess"/>
    <dgm:cxn modelId="{49986373-A9DB-9447-AC41-4DBFC2C39BC3}" type="presOf" srcId="{EAEEC65B-54F9-4346-AAE0-4FD2BE1B1451}" destId="{268C7781-3F0E-9649-B956-51ABDD76E59B}" srcOrd="0" destOrd="2" presId="urn:microsoft.com/office/officeart/2005/8/layout/StepDownProcess"/>
    <dgm:cxn modelId="{A599B872-251F-6F4A-84A9-F1B9E2F344E7}" srcId="{321ED895-F3D1-6C4A-AA08-4FCFE0E6CAC3}" destId="{4A27EE86-87D9-9D4F-AE18-EBBAC9752217}" srcOrd="4" destOrd="0" parTransId="{774D09AA-42E8-9B45-A01E-562285D9D1A6}" sibTransId="{90102193-E672-8D4A-AED8-4DBC0347C5D9}"/>
    <dgm:cxn modelId="{CAC76160-680A-574F-9FB5-AB1ACCC21D1D}" srcId="{2C7C1956-E908-204F-B3F7-96DCDF027A56}" destId="{06D366B3-6751-274F-BAAF-A7A279D454D1}" srcOrd="2" destOrd="0" parTransId="{6E3ABDB3-E702-2E4D-8999-9F8496C35661}" sibTransId="{A666D84E-1B8E-4549-9631-DB2162412D04}"/>
    <dgm:cxn modelId="{FEFDC94C-8418-5846-A76B-B845157FDC53}" srcId="{2C7C1956-E908-204F-B3F7-96DCDF027A56}" destId="{B0305E2A-8E65-6943-8436-9AF8C2EEF5A3}" srcOrd="0" destOrd="0" parTransId="{4EC3C094-F628-5A4C-BB0C-8E8A56D51647}" sibTransId="{0527C54A-0480-1C4D-B4C6-FAA198089275}"/>
    <dgm:cxn modelId="{4C4AF238-4BD8-3A4B-BD99-B76209714EFD}" srcId="{93FC1915-C2D0-CE48-9F3E-FD51D993AFBA}" destId="{0BADDE33-3FAA-814F-8E6A-3ACA2FFF10F8}" srcOrd="0" destOrd="0" parTransId="{35BCF466-38F0-0348-AB5A-2ACB2A2B1BBB}" sibTransId="{E3C054E1-8770-E042-8C7F-AAD6C1D3701F}"/>
    <dgm:cxn modelId="{27DB1E2F-DC64-7F4F-8C61-AAD643C6E05C}" type="presOf" srcId="{7BAEF542-D185-D34C-9236-6CD068E02C67}" destId="{268C7781-3F0E-9649-B956-51ABDD76E59B}" srcOrd="0" destOrd="0" presId="urn:microsoft.com/office/officeart/2005/8/layout/StepDownProcess"/>
    <dgm:cxn modelId="{03E652D0-E6B7-B541-8181-5900062E563F}" type="presOf" srcId="{93FC1915-C2D0-CE48-9F3E-FD51D993AFBA}" destId="{603CA075-09BD-7E44-B199-58A46E83322E}" srcOrd="0" destOrd="0" presId="urn:microsoft.com/office/officeart/2005/8/layout/StepDownProcess"/>
    <dgm:cxn modelId="{8885837D-4DC4-F247-90C8-FFE4BEBD01A0}" type="presOf" srcId="{4A27EE86-87D9-9D4F-AE18-EBBAC9752217}" destId="{268C7781-3F0E-9649-B956-51ABDD76E59B}" srcOrd="0" destOrd="4" presId="urn:microsoft.com/office/officeart/2005/8/layout/StepDownProcess"/>
    <dgm:cxn modelId="{E2AB9C8D-54F7-8140-BC2A-107DC247CB89}" type="presOf" srcId="{5B0CC329-D594-5945-BC71-FE68BFE12337}" destId="{268C7781-3F0E-9649-B956-51ABDD76E59B}" srcOrd="0" destOrd="3" presId="urn:microsoft.com/office/officeart/2005/8/layout/StepDownProcess"/>
    <dgm:cxn modelId="{80F7AEA8-BEAE-8840-B9A3-D98182ABA3B0}" srcId="{93FC1915-C2D0-CE48-9F3E-FD51D993AFBA}" destId="{321ED895-F3D1-6C4A-AA08-4FCFE0E6CAC3}" srcOrd="2" destOrd="0" parTransId="{E93E83FD-A3E3-D046-AB9C-B07B35C75769}" sibTransId="{4F9F55E8-18DE-F246-8CF2-2790BA8C852C}"/>
    <dgm:cxn modelId="{111399E9-C20E-1445-B628-E1168FBEFB4B}" type="presParOf" srcId="{603CA075-09BD-7E44-B199-58A46E83322E}" destId="{FC3B2715-993A-DC4C-809C-D82B319A6E31}" srcOrd="0" destOrd="0" presId="urn:microsoft.com/office/officeart/2005/8/layout/StepDownProcess"/>
    <dgm:cxn modelId="{F99728C5-31EC-EB45-ACA7-633A3A3800A2}" type="presParOf" srcId="{FC3B2715-993A-DC4C-809C-D82B319A6E31}" destId="{F93472EF-645F-C14D-B96A-BAB3B5C3362B}" srcOrd="0" destOrd="0" presId="urn:microsoft.com/office/officeart/2005/8/layout/StepDownProcess"/>
    <dgm:cxn modelId="{177565A9-0269-5C40-B074-E82BEC5C1973}" type="presParOf" srcId="{FC3B2715-993A-DC4C-809C-D82B319A6E31}" destId="{09AEC455-9197-474C-99BA-0582CC436FED}" srcOrd="1" destOrd="0" presId="urn:microsoft.com/office/officeart/2005/8/layout/StepDownProcess"/>
    <dgm:cxn modelId="{A5E60BB7-4478-7742-B4E8-45EB2509A572}" type="presParOf" srcId="{FC3B2715-993A-DC4C-809C-D82B319A6E31}" destId="{7C5AF30E-512B-2445-92B9-068E89E104DF}" srcOrd="2" destOrd="0" presId="urn:microsoft.com/office/officeart/2005/8/layout/StepDownProcess"/>
    <dgm:cxn modelId="{0F9E61F8-FCC8-E243-A556-20DA93D8EB4D}" type="presParOf" srcId="{603CA075-09BD-7E44-B199-58A46E83322E}" destId="{E7BB4CE7-FDDB-1D44-825E-7EA9DC97CFA0}" srcOrd="1" destOrd="0" presId="urn:microsoft.com/office/officeart/2005/8/layout/StepDownProcess"/>
    <dgm:cxn modelId="{B679A3F4-36B8-0749-A738-04E60CE94FED}" type="presParOf" srcId="{603CA075-09BD-7E44-B199-58A46E83322E}" destId="{CAF843B2-DE7D-444C-86B4-59A933A5A732}" srcOrd="2" destOrd="0" presId="urn:microsoft.com/office/officeart/2005/8/layout/StepDownProcess"/>
    <dgm:cxn modelId="{1F43A5FD-3714-E24F-BC38-573B4D7B94AB}" type="presParOf" srcId="{CAF843B2-DE7D-444C-86B4-59A933A5A732}" destId="{F208F0D2-C37D-C748-8A74-7AABB49E1A9D}" srcOrd="0" destOrd="0" presId="urn:microsoft.com/office/officeart/2005/8/layout/StepDownProcess"/>
    <dgm:cxn modelId="{593AA1F9-24A3-FF42-9E9C-8AC1734D930E}" type="presParOf" srcId="{CAF843B2-DE7D-444C-86B4-59A933A5A732}" destId="{43E71F48-6035-4044-986D-B1405C03C792}" srcOrd="1" destOrd="0" presId="urn:microsoft.com/office/officeart/2005/8/layout/StepDownProcess"/>
    <dgm:cxn modelId="{4DDB2D10-0809-4C43-A3F8-2DF71A572512}" type="presParOf" srcId="{CAF843B2-DE7D-444C-86B4-59A933A5A732}" destId="{B8B0AA11-752A-C347-B6BD-BCFCADB308C6}" srcOrd="2" destOrd="0" presId="urn:microsoft.com/office/officeart/2005/8/layout/StepDownProcess"/>
    <dgm:cxn modelId="{DEC54203-4890-C34E-9901-CE2A37F3EDFD}" type="presParOf" srcId="{603CA075-09BD-7E44-B199-58A46E83322E}" destId="{5E8AE233-F44D-A84D-A27D-9A91AD8A8C96}" srcOrd="3" destOrd="0" presId="urn:microsoft.com/office/officeart/2005/8/layout/StepDownProcess"/>
    <dgm:cxn modelId="{C45EE5C6-F1A0-5E49-B60C-FBC408DA429F}" type="presParOf" srcId="{603CA075-09BD-7E44-B199-58A46E83322E}" destId="{5CD4481C-F22F-B44A-8DD0-09B32193674B}" srcOrd="4" destOrd="0" presId="urn:microsoft.com/office/officeart/2005/8/layout/StepDownProcess"/>
    <dgm:cxn modelId="{DF4C3429-2835-D745-8331-778B4586B7E0}" type="presParOf" srcId="{5CD4481C-F22F-B44A-8DD0-09B32193674B}" destId="{71627C79-91A9-9346-9EFE-7C0F1678DE89}" srcOrd="0" destOrd="0" presId="urn:microsoft.com/office/officeart/2005/8/layout/StepDownProcess"/>
    <dgm:cxn modelId="{71168EE6-D54A-8649-948E-C897BFAAD96D}" type="presParOf" srcId="{5CD4481C-F22F-B44A-8DD0-09B32193674B}" destId="{268C7781-3F0E-9649-B956-51ABDD76E59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CD587-553E-1C4C-BEA1-AAD66B2E1D34}">
      <dsp:nvSpPr>
        <dsp:cNvPr id="0" name=""/>
        <dsp:cNvSpPr/>
      </dsp:nvSpPr>
      <dsp:spPr>
        <a:xfrm>
          <a:off x="315007" y="244329"/>
          <a:ext cx="2726178" cy="3118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___________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___________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___________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___________</a:t>
          </a:r>
          <a:endParaRPr lang="en-US" sz="2900" kern="1200" dirty="0"/>
        </a:p>
      </dsp:txBody>
      <dsp:txXfrm>
        <a:off x="386770" y="316092"/>
        <a:ext cx="2582652" cy="2306646"/>
      </dsp:txXfrm>
    </dsp:sp>
    <dsp:sp modelId="{CB709038-E1C3-3741-BC87-B546CF687DC9}">
      <dsp:nvSpPr>
        <dsp:cNvPr id="0" name=""/>
        <dsp:cNvSpPr/>
      </dsp:nvSpPr>
      <dsp:spPr>
        <a:xfrm>
          <a:off x="1617518" y="1921792"/>
          <a:ext cx="3181314" cy="3181314"/>
        </a:xfrm>
        <a:prstGeom prst="leftCircularArrow">
          <a:avLst>
            <a:gd name="adj1" fmla="val 2055"/>
            <a:gd name="adj2" fmla="val 246470"/>
            <a:gd name="adj3" fmla="val 2956112"/>
            <a:gd name="adj4" fmla="val 9958621"/>
            <a:gd name="adj5" fmla="val 239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9EDB10-B2A9-054A-A4CB-7815C957BE60}">
      <dsp:nvSpPr>
        <dsp:cNvPr id="0" name=""/>
        <dsp:cNvSpPr/>
      </dsp:nvSpPr>
      <dsp:spPr>
        <a:xfrm>
          <a:off x="747513" y="3096436"/>
          <a:ext cx="1972222" cy="7842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Brainstorm</a:t>
          </a:r>
          <a:endParaRPr lang="en-US" sz="2800" kern="1200" dirty="0"/>
        </a:p>
      </dsp:txBody>
      <dsp:txXfrm>
        <a:off x="770484" y="3119407"/>
        <a:ext cx="1926280" cy="738345"/>
      </dsp:txXfrm>
    </dsp:sp>
    <dsp:sp modelId="{F6B7C580-5A86-0849-A654-063FB92AC5EA}">
      <dsp:nvSpPr>
        <dsp:cNvPr id="0" name=""/>
        <dsp:cNvSpPr/>
      </dsp:nvSpPr>
      <dsp:spPr>
        <a:xfrm>
          <a:off x="3378496" y="2125209"/>
          <a:ext cx="2764163" cy="2308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___________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___________</a:t>
          </a:r>
          <a:endParaRPr lang="en-US" sz="2900" kern="1200" dirty="0"/>
        </a:p>
      </dsp:txBody>
      <dsp:txXfrm>
        <a:off x="3431627" y="2673073"/>
        <a:ext cx="2657901" cy="1707757"/>
      </dsp:txXfrm>
    </dsp:sp>
    <dsp:sp modelId="{E2202F98-4C28-0442-8F6D-69D1824B38C3}">
      <dsp:nvSpPr>
        <dsp:cNvPr id="0" name=""/>
        <dsp:cNvSpPr/>
      </dsp:nvSpPr>
      <dsp:spPr>
        <a:xfrm>
          <a:off x="4639877" y="233691"/>
          <a:ext cx="3001624" cy="3001624"/>
        </a:xfrm>
        <a:prstGeom prst="circularArrow">
          <a:avLst>
            <a:gd name="adj1" fmla="val 2178"/>
            <a:gd name="adj2" fmla="val 261962"/>
            <a:gd name="adj3" fmla="val 18937750"/>
            <a:gd name="adj4" fmla="val 11950734"/>
            <a:gd name="adj5" fmla="val 25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93C04D-47A2-DC4E-AE0A-F97966BA40E3}">
      <dsp:nvSpPr>
        <dsp:cNvPr id="0" name=""/>
        <dsp:cNvSpPr/>
      </dsp:nvSpPr>
      <dsp:spPr>
        <a:xfrm>
          <a:off x="3803947" y="1264721"/>
          <a:ext cx="1972222" cy="7842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Eliminate</a:t>
          </a:r>
          <a:endParaRPr lang="en-US" sz="2800" kern="1200" dirty="0"/>
        </a:p>
      </dsp:txBody>
      <dsp:txXfrm>
        <a:off x="3826918" y="1287692"/>
        <a:ext cx="1926280" cy="738345"/>
      </dsp:txXfrm>
    </dsp:sp>
    <dsp:sp modelId="{83227CFF-3E45-4144-993F-F3C9579DE3D8}">
      <dsp:nvSpPr>
        <dsp:cNvPr id="0" name=""/>
        <dsp:cNvSpPr/>
      </dsp:nvSpPr>
      <dsp:spPr>
        <a:xfrm>
          <a:off x="6360882" y="1207369"/>
          <a:ext cx="2218750" cy="18300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_________</a:t>
          </a:r>
          <a:endParaRPr lang="en-US" sz="2900" kern="1200" dirty="0"/>
        </a:p>
      </dsp:txBody>
      <dsp:txXfrm>
        <a:off x="6402996" y="1249483"/>
        <a:ext cx="2134522" cy="1353633"/>
      </dsp:txXfrm>
    </dsp:sp>
    <dsp:sp modelId="{521987DE-A8E1-EF40-9330-AE9AD22F1E76}">
      <dsp:nvSpPr>
        <dsp:cNvPr id="0" name=""/>
        <dsp:cNvSpPr/>
      </dsp:nvSpPr>
      <dsp:spPr>
        <a:xfrm>
          <a:off x="6606667" y="3096436"/>
          <a:ext cx="1972222" cy="7842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Select</a:t>
          </a:r>
          <a:endParaRPr lang="en-US" sz="2800" kern="1200" dirty="0"/>
        </a:p>
      </dsp:txBody>
      <dsp:txXfrm>
        <a:off x="6629638" y="3119407"/>
        <a:ext cx="1926280" cy="7383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3472EF-645F-C14D-B96A-BAB3B5C3362B}">
      <dsp:nvSpPr>
        <dsp:cNvPr id="0" name=""/>
        <dsp:cNvSpPr/>
      </dsp:nvSpPr>
      <dsp:spPr>
        <a:xfrm rot="5400000">
          <a:off x="314001" y="1209667"/>
          <a:ext cx="1034755" cy="117803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AEC455-9197-474C-99BA-0582CC436FED}">
      <dsp:nvSpPr>
        <dsp:cNvPr id="0" name=""/>
        <dsp:cNvSpPr/>
      </dsp:nvSpPr>
      <dsp:spPr>
        <a:xfrm>
          <a:off x="117663" y="217244"/>
          <a:ext cx="1741919" cy="121928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General Topic</a:t>
          </a:r>
          <a:endParaRPr lang="en-US" sz="2600" kern="1200" dirty="0"/>
        </a:p>
      </dsp:txBody>
      <dsp:txXfrm>
        <a:off x="177194" y="276775"/>
        <a:ext cx="1622857" cy="1100225"/>
      </dsp:txXfrm>
    </dsp:sp>
    <dsp:sp modelId="{7C5AF30E-512B-2445-92B9-068E89E104DF}">
      <dsp:nvSpPr>
        <dsp:cNvPr id="0" name=""/>
        <dsp:cNvSpPr/>
      </dsp:nvSpPr>
      <dsp:spPr>
        <a:xfrm>
          <a:off x="1834270" y="366342"/>
          <a:ext cx="4297789" cy="985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__________________________</a:t>
          </a:r>
          <a:endParaRPr lang="en-US" sz="1600" kern="1200" dirty="0"/>
        </a:p>
      </dsp:txBody>
      <dsp:txXfrm>
        <a:off x="1834270" y="366342"/>
        <a:ext cx="4297789" cy="985481"/>
      </dsp:txXfrm>
    </dsp:sp>
    <dsp:sp modelId="{F208F0D2-C37D-C748-8A74-7AABB49E1A9D}">
      <dsp:nvSpPr>
        <dsp:cNvPr id="0" name=""/>
        <dsp:cNvSpPr/>
      </dsp:nvSpPr>
      <dsp:spPr>
        <a:xfrm rot="5400000">
          <a:off x="1849300" y="2674547"/>
          <a:ext cx="1034755" cy="117803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E71F48-6035-4044-986D-B1405C03C792}">
      <dsp:nvSpPr>
        <dsp:cNvPr id="0" name=""/>
        <dsp:cNvSpPr/>
      </dsp:nvSpPr>
      <dsp:spPr>
        <a:xfrm>
          <a:off x="1687600" y="1546340"/>
          <a:ext cx="1741919" cy="121928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Subtopic</a:t>
          </a:r>
          <a:endParaRPr lang="en-US" sz="2600" kern="1200" dirty="0"/>
        </a:p>
      </dsp:txBody>
      <dsp:txXfrm>
        <a:off x="1747131" y="1605871"/>
        <a:ext cx="1622857" cy="1100225"/>
      </dsp:txXfrm>
    </dsp:sp>
    <dsp:sp modelId="{B8B0AA11-752A-C347-B6BD-BCFCADB308C6}">
      <dsp:nvSpPr>
        <dsp:cNvPr id="0" name=""/>
        <dsp:cNvSpPr/>
      </dsp:nvSpPr>
      <dsp:spPr>
        <a:xfrm>
          <a:off x="3934889" y="1717773"/>
          <a:ext cx="3564922" cy="985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_____________________________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______________________________</a:t>
          </a:r>
          <a:endParaRPr lang="en-US" sz="1600" kern="1200" dirty="0"/>
        </a:p>
      </dsp:txBody>
      <dsp:txXfrm>
        <a:off x="3934889" y="1717773"/>
        <a:ext cx="3564922" cy="985481"/>
      </dsp:txXfrm>
    </dsp:sp>
    <dsp:sp modelId="{71627C79-91A9-9346-9EFE-7C0F1678DE89}">
      <dsp:nvSpPr>
        <dsp:cNvPr id="0" name=""/>
        <dsp:cNvSpPr/>
      </dsp:nvSpPr>
      <dsp:spPr>
        <a:xfrm>
          <a:off x="3034641" y="3513429"/>
          <a:ext cx="1741919" cy="121928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Limited Topic</a:t>
          </a:r>
          <a:endParaRPr lang="en-US" sz="2600" kern="1200" dirty="0"/>
        </a:p>
      </dsp:txBody>
      <dsp:txXfrm>
        <a:off x="3094172" y="3572960"/>
        <a:ext cx="1622857" cy="1100225"/>
      </dsp:txXfrm>
    </dsp:sp>
    <dsp:sp modelId="{268C7781-3F0E-9649-B956-51ABDD76E59B}">
      <dsp:nvSpPr>
        <dsp:cNvPr id="0" name=""/>
        <dsp:cNvSpPr/>
      </dsp:nvSpPr>
      <dsp:spPr>
        <a:xfrm>
          <a:off x="4868877" y="2989379"/>
          <a:ext cx="3707031" cy="2099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_________________________________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_________________________________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_________________________________</a:t>
          </a:r>
          <a:endParaRPr lang="en-US" sz="1600" kern="1200" dirty="0"/>
        </a:p>
      </dsp:txBody>
      <dsp:txXfrm>
        <a:off x="4868877" y="2989379"/>
        <a:ext cx="3707031" cy="2099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Choosing a </a:t>
            </a:r>
            <a:r>
              <a:rPr lang="en-US" dirty="0" smtClean="0"/>
              <a:t>Strong Topic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Do I Write About?</a:t>
            </a:r>
            <a:endParaRPr lang="en-US" dirty="0"/>
          </a:p>
        </p:txBody>
      </p:sp>
      <p:pic>
        <p:nvPicPr>
          <p:cNvPr id="5" name="Picture 4" descr="Unkn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0" y="3727224"/>
            <a:ext cx="2755900" cy="2946400"/>
          </a:xfrm>
          <a:prstGeom prst="rect">
            <a:avLst/>
          </a:prstGeom>
          <a:ln w="57150" cmpd="sng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69430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8731"/>
            <a:ext cx="8915400" cy="1270381"/>
          </a:xfrm>
        </p:spPr>
        <p:txBody>
          <a:bodyPr>
            <a:normAutofit/>
          </a:bodyPr>
          <a:lstStyle/>
          <a:p>
            <a:r>
              <a:rPr lang="en-US" dirty="0" smtClean="0"/>
              <a:t>Some questions to start your thinking …</a:t>
            </a:r>
            <a:endParaRPr lang="en-US" dirty="0"/>
          </a:p>
        </p:txBody>
      </p:sp>
      <p:pic>
        <p:nvPicPr>
          <p:cNvPr id="5" name="Content Placeholder 4" descr="fromabove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" r="2644"/>
          <a:stretch>
            <a:fillRect/>
          </a:stretch>
        </p:blipFill>
        <p:spPr>
          <a:ln w="38100" cmpd="sng">
            <a:solidFill>
              <a:schemeClr val="tx1"/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762" y="2039111"/>
            <a:ext cx="4578266" cy="4224528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What is this picture saying about how some students choose a topic?</a:t>
            </a:r>
          </a:p>
          <a:p>
            <a:pPr marL="342900" indent="-342900">
              <a:buAutoNum type="arabicPeriod"/>
            </a:pPr>
            <a:r>
              <a:rPr lang="en-US" dirty="0" smtClean="0"/>
              <a:t>Is this a good method for choosing a topic?  Explain.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are some methods you have used for choosing a topic in the past?  Did they work?  Why or why not?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68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Your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b="1" dirty="0" smtClean="0"/>
              <a:t>Brainstorm.  </a:t>
            </a:r>
            <a:r>
              <a:rPr lang="en-US" dirty="0"/>
              <a:t>Think of all of the potential </a:t>
            </a:r>
            <a:r>
              <a:rPr lang="en-US" dirty="0" smtClean="0"/>
              <a:t>ideas, </a:t>
            </a:r>
            <a:r>
              <a:rPr lang="en-US" dirty="0"/>
              <a:t>facts, controversies</a:t>
            </a:r>
            <a:r>
              <a:rPr lang="en-US" dirty="0" smtClean="0"/>
              <a:t>, </a:t>
            </a:r>
            <a:r>
              <a:rPr lang="en-US" dirty="0"/>
              <a:t>or current events </a:t>
            </a:r>
            <a:r>
              <a:rPr lang="en-US" dirty="0" smtClean="0"/>
              <a:t>about which you </a:t>
            </a:r>
            <a:r>
              <a:rPr lang="en-US" dirty="0"/>
              <a:t>could write your </a:t>
            </a:r>
            <a:r>
              <a:rPr lang="en-US" dirty="0" smtClean="0"/>
              <a:t>paper. </a:t>
            </a:r>
            <a:r>
              <a:rPr lang="en-US" dirty="0"/>
              <a:t>Write them down as they come to you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b="1" dirty="0"/>
              <a:t>Eliminate.</a:t>
            </a:r>
            <a:r>
              <a:rPr lang="en-US" dirty="0"/>
              <a:t> </a:t>
            </a:r>
            <a:r>
              <a:rPr lang="en-US" dirty="0" smtClean="0"/>
              <a:t> Once </a:t>
            </a:r>
            <a:r>
              <a:rPr lang="en-US" dirty="0"/>
              <a:t>you have a list of ideas, start crossing out unreasonable ones and ones you are unsure about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b="1" dirty="0" smtClean="0"/>
              <a:t>Select.</a:t>
            </a:r>
            <a:r>
              <a:rPr lang="en-US" dirty="0"/>
              <a:t> </a:t>
            </a:r>
            <a:r>
              <a:rPr lang="en-US" dirty="0" smtClean="0"/>
              <a:t> Pick the topic that interests you the most.  Avoid </a:t>
            </a:r>
            <a:r>
              <a:rPr lang="en-US" dirty="0"/>
              <a:t>subjects that are too </a:t>
            </a:r>
            <a:r>
              <a:rPr lang="en-US" dirty="0" smtClean="0"/>
              <a:t>technical </a:t>
            </a:r>
            <a:r>
              <a:rPr lang="en-US" dirty="0"/>
              <a:t>or specialized. Avoid topics that have only a very narrow range of source materials.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9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questions, more thinking …</a:t>
            </a:r>
            <a:endParaRPr lang="en-US" dirty="0"/>
          </a:p>
        </p:txBody>
      </p:sp>
      <p:pic>
        <p:nvPicPr>
          <p:cNvPr id="5" name="Content Placeholder 4" descr="Unknow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2" r="7682"/>
          <a:stretch>
            <a:fillRect/>
          </a:stretch>
        </p:blipFill>
        <p:spPr>
          <a:ln w="38100" cmpd="sng">
            <a:solidFill>
              <a:schemeClr val="tx1"/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Why is it important to have a narrow topic?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What are some methods for narrowing a topic?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Can a topic be too narrow?  Explain.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4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3148"/>
            <a:ext cx="8913813" cy="914400"/>
          </a:xfrm>
        </p:spPr>
        <p:txBody>
          <a:bodyPr/>
          <a:lstStyle/>
          <a:p>
            <a:r>
              <a:rPr lang="en-US" dirty="0" smtClean="0"/>
              <a:t>Narrowing Your Topic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053" y="1420481"/>
            <a:ext cx="8629760" cy="511373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800" dirty="0"/>
              <a:t>1. Choose any </a:t>
            </a:r>
            <a:r>
              <a:rPr lang="en-US" sz="2800" i="1" dirty="0" smtClean="0"/>
              <a:t>general topic</a:t>
            </a:r>
            <a:r>
              <a:rPr lang="en-US" sz="2800" dirty="0" smtClean="0"/>
              <a:t>.  </a:t>
            </a:r>
            <a:r>
              <a:rPr lang="en-US" sz="2800" b="1" dirty="0" smtClean="0"/>
              <a:t>Ex. Baseball.</a:t>
            </a:r>
            <a:endParaRPr lang="en-US" sz="2800" b="1" dirty="0"/>
          </a:p>
          <a:p>
            <a:endParaRPr lang="en-US" sz="2800" dirty="0" smtClean="0"/>
          </a:p>
          <a:p>
            <a:r>
              <a:rPr lang="en-US" sz="2800" dirty="0" smtClean="0"/>
              <a:t>2</a:t>
            </a:r>
            <a:r>
              <a:rPr lang="en-US" sz="2800" dirty="0"/>
              <a:t>. Be a little more specific about your </a:t>
            </a:r>
            <a:r>
              <a:rPr lang="en-US" sz="2800" dirty="0" smtClean="0"/>
              <a:t>topic</a:t>
            </a:r>
            <a:r>
              <a:rPr lang="en-US" sz="2800" dirty="0"/>
              <a:t> </a:t>
            </a:r>
            <a:r>
              <a:rPr lang="en-US" sz="2800" dirty="0" smtClean="0"/>
              <a:t>– break it into a </a:t>
            </a:r>
            <a:r>
              <a:rPr lang="en-US" sz="2800" i="1" dirty="0" smtClean="0"/>
              <a:t>subtopic</a:t>
            </a:r>
            <a:r>
              <a:rPr lang="en-US" sz="2800" dirty="0" smtClean="0"/>
              <a:t>.  </a:t>
            </a:r>
            <a:r>
              <a:rPr lang="en-US" sz="2800" b="1" dirty="0" smtClean="0"/>
              <a:t>Ex. Baseball players </a:t>
            </a:r>
          </a:p>
          <a:p>
            <a:endParaRPr lang="en-US" sz="2800" dirty="0" smtClean="0"/>
          </a:p>
          <a:p>
            <a:r>
              <a:rPr lang="en-US" sz="2800" dirty="0" smtClean="0"/>
              <a:t>3</a:t>
            </a:r>
            <a:r>
              <a:rPr lang="en-US" sz="2800" dirty="0"/>
              <a:t>. Be a lot more specific about your topic </a:t>
            </a:r>
            <a:r>
              <a:rPr lang="en-US" sz="2800" dirty="0" smtClean="0"/>
              <a:t>– narrow it down to a </a:t>
            </a:r>
            <a:r>
              <a:rPr lang="en-US" sz="2800" i="1" dirty="0" smtClean="0"/>
              <a:t>limited topic</a:t>
            </a:r>
            <a:r>
              <a:rPr lang="en-US" sz="2800" dirty="0" smtClean="0"/>
              <a:t>.  </a:t>
            </a:r>
            <a:r>
              <a:rPr lang="en-US" sz="2800" b="1" dirty="0" smtClean="0"/>
              <a:t>Ex. Baseball players </a:t>
            </a:r>
            <a:r>
              <a:rPr lang="en-US" sz="2800" b="1" dirty="0"/>
              <a:t>that use </a:t>
            </a:r>
            <a:r>
              <a:rPr lang="en-US" sz="2800" b="1" dirty="0" smtClean="0"/>
              <a:t>performance-enhancing drugs”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212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7062"/>
            <a:ext cx="8913813" cy="914400"/>
          </a:xfrm>
        </p:spPr>
        <p:txBody>
          <a:bodyPr/>
          <a:lstStyle/>
          <a:p>
            <a:r>
              <a:rPr lang="en-US" dirty="0" smtClean="0"/>
              <a:t>Practice Choosing a Topic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165937"/>
              </p:ext>
            </p:extLst>
          </p:nvPr>
        </p:nvGraphicFramePr>
        <p:xfrm>
          <a:off x="334179" y="1387058"/>
          <a:ext cx="8579633" cy="5147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4164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30350"/>
            <a:ext cx="8913813" cy="914400"/>
          </a:xfrm>
        </p:spPr>
        <p:txBody>
          <a:bodyPr/>
          <a:lstStyle/>
          <a:p>
            <a:r>
              <a:rPr lang="en-US" dirty="0" smtClean="0"/>
              <a:t>Practice Narrowing a Topic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735815"/>
              </p:ext>
            </p:extLst>
          </p:nvPr>
        </p:nvGraphicFramePr>
        <p:xfrm>
          <a:off x="334179" y="1144750"/>
          <a:ext cx="8579633" cy="5339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7672274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98</TotalTime>
  <Words>292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Perception</vt:lpstr>
      <vt:lpstr>Choosing a Strong Topic</vt:lpstr>
      <vt:lpstr>Some questions to start your thinking …</vt:lpstr>
      <vt:lpstr>Choosing Your Topic</vt:lpstr>
      <vt:lpstr>More questions, more thinking …</vt:lpstr>
      <vt:lpstr>Narrowing Your Topic </vt:lpstr>
      <vt:lpstr>Practice Choosing a Topic</vt:lpstr>
      <vt:lpstr>Practice Narrowing a Topic</vt:lpstr>
    </vt:vector>
  </TitlesOfParts>
  <Company>Henry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 Topic</dc:title>
  <dc:creator>Jill Clark</dc:creator>
  <cp:lastModifiedBy>Jill Clark</cp:lastModifiedBy>
  <cp:revision>18</cp:revision>
  <dcterms:created xsi:type="dcterms:W3CDTF">2015-01-18T13:41:40Z</dcterms:created>
  <dcterms:modified xsi:type="dcterms:W3CDTF">2015-01-18T15:21:00Z</dcterms:modified>
</cp:coreProperties>
</file>